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283" r:id="rId5"/>
    <p:sldId id="362" r:id="rId6"/>
    <p:sldId id="363" r:id="rId7"/>
    <p:sldId id="364" r:id="rId8"/>
    <p:sldId id="385" r:id="rId9"/>
    <p:sldId id="386" r:id="rId10"/>
    <p:sldId id="388" r:id="rId11"/>
    <p:sldId id="387" r:id="rId12"/>
    <p:sldId id="389" r:id="rId13"/>
    <p:sldId id="292" r:id="rId14"/>
    <p:sldId id="390" r:id="rId15"/>
    <p:sldId id="391" r:id="rId16"/>
    <p:sldId id="459" r:id="rId17"/>
    <p:sldId id="460" r:id="rId18"/>
    <p:sldId id="277" r:id="rId1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 Vetillard" initials="EV" lastIdx="5" clrIdx="0">
    <p:extLst>
      <p:ext uri="{19B8F6BF-5375-455C-9EA6-DF929625EA0E}">
        <p15:presenceInfo xmlns:p15="http://schemas.microsoft.com/office/powerpoint/2012/main" userId="S-1-5-21-751830168-2883107425-2385342619-226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F9F"/>
    <a:srgbClr val="EAEAEA"/>
    <a:srgbClr val="0C54A0"/>
    <a:srgbClr val="CB1F40"/>
    <a:srgbClr val="5B5B5B"/>
    <a:srgbClr val="5FC6F1"/>
    <a:srgbClr val="A0A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řední styl 2 – zvýraznění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38B1855-1B75-4FBE-930C-398BA8C253C6}" styleName="Styl s motivem 2 – zvýraznění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Bez stylu, bez mří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Styl s motivem 1 – zvýraznění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Styl s motivem 1 – zvýraznění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6" autoAdjust="0"/>
    <p:restoredTop sz="74343" autoAdjust="0"/>
  </p:normalViewPr>
  <p:slideViewPr>
    <p:cSldViewPr snapToGrid="0" showGuides="1">
      <p:cViewPr varScale="1">
        <p:scale>
          <a:sx n="74" d="100"/>
          <a:sy n="74" d="100"/>
        </p:scale>
        <p:origin x="312" y="60"/>
      </p:cViewPr>
      <p:guideLst>
        <p:guide orient="horz" pos="2160"/>
        <p:guide pos="3840"/>
      </p:guideLst>
    </p:cSldViewPr>
  </p:slideViewPr>
  <p:outlineViewPr>
    <p:cViewPr>
      <p:scale>
        <a:sx n="33" d="100"/>
        <a:sy n="33" d="100"/>
      </p:scale>
      <p:origin x="0" y="-18148"/>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4" d="100"/>
          <a:sy n="84" d="100"/>
        </p:scale>
        <p:origin x="300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B11EB666-1AB0-4F53-BC0D-74EAAB0A8B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D0829DC8-0093-4D70-809B-B87B7973D01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F87E3A6-9411-4918-A7F6-EEA05EC21BB3}" type="datetimeFigureOut">
              <a:rPr lang="cs-CZ" smtClean="0"/>
              <a:t>14.10.2025</a:t>
            </a:fld>
            <a:endParaRPr lang="cs-CZ"/>
          </a:p>
        </p:txBody>
      </p:sp>
      <p:sp>
        <p:nvSpPr>
          <p:cNvPr id="4" name="Zástupný symbol pro zápatí 3">
            <a:extLst>
              <a:ext uri="{FF2B5EF4-FFF2-40B4-BE49-F238E27FC236}">
                <a16:creationId xmlns:a16="http://schemas.microsoft.com/office/drawing/2014/main" id="{66C7D44C-F93B-4A09-9AFD-716853758E3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40DE8202-963F-4B21-8441-BF321AA2F0C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25424B-0914-4654-86C3-DA5571BD365B}" type="slidenum">
              <a:rPr lang="cs-CZ" smtClean="0"/>
              <a:t>‹#›</a:t>
            </a:fld>
            <a:endParaRPr lang="cs-CZ"/>
          </a:p>
        </p:txBody>
      </p:sp>
    </p:spTree>
    <p:extLst>
      <p:ext uri="{BB962C8B-B14F-4D97-AF65-F5344CB8AC3E}">
        <p14:creationId xmlns:p14="http://schemas.microsoft.com/office/powerpoint/2010/main" val="3001956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E5A512-FD3C-42C3-8F69-92774F4F4D3C}" type="datetimeFigureOut">
              <a:rPr lang="cs-CZ" smtClean="0"/>
              <a:t>14.10.2025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40B6F2-39BF-4782-9A62-09DEC8CE7498}" type="slidenum">
              <a:rPr lang="cs-CZ" smtClean="0"/>
              <a:t>‹#›</a:t>
            </a:fld>
            <a:endParaRPr lang="cs-CZ"/>
          </a:p>
        </p:txBody>
      </p:sp>
    </p:spTree>
    <p:extLst>
      <p:ext uri="{BB962C8B-B14F-4D97-AF65-F5344CB8AC3E}">
        <p14:creationId xmlns:p14="http://schemas.microsoft.com/office/powerpoint/2010/main" val="4283211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faced four key challenges that we are about to overcome</a:t>
            </a:r>
          </a:p>
          <a:p>
            <a:pPr marL="171450" indent="-171450">
              <a:buFont typeface="Arial" panose="020B0604020202020204" pitchFamily="34" charset="0"/>
              <a:buChar char="•"/>
            </a:pPr>
            <a:r>
              <a:rPr lang="en-US" dirty="0"/>
              <a:t>I just mentioned the levels. Well, levels are not so common in IT standards, and the Cybersecurity Act has its own ideas of what the levels are, so the definition of meaningful levels has been a challenge and remains difficult today, as the discussion remains heated on the scoping of assurance level ‘high’.</a:t>
            </a:r>
          </a:p>
          <a:p>
            <a:pPr marL="171450" indent="-171450">
              <a:buFont typeface="Arial" panose="020B0604020202020204" pitchFamily="34" charset="0"/>
              <a:buChar char="•"/>
            </a:pPr>
            <a:r>
              <a:rPr lang="en-US" dirty="0"/>
              <a:t>Then, we needed to find suitable requirements. There are plenty of sources, but most focus on management systems rather than services, and assurance levels are also very uncommon. So we had to patch content from various sources. We have then submitted these requirements to CEN-CENELEC JTC13, where they are currently under discussion.</a:t>
            </a:r>
          </a:p>
          <a:p>
            <a:pPr marL="171450" indent="-171450">
              <a:buFont typeface="Arial" panose="020B0604020202020204" pitchFamily="34" charset="0"/>
              <a:buChar char="•"/>
            </a:pPr>
            <a:r>
              <a:rPr lang="en-US" dirty="0"/>
              <a:t>Assessment was also interesting. Around IT, there are two very common methodologies, and providers have their habits. So, we have designed the scheme as a complement to these methodologies rather than a replacement. Like for requirements, our methodology is currently being discussed in CEN-CENELEC’s JTC13.</a:t>
            </a:r>
          </a:p>
          <a:p>
            <a:pPr marL="171450" indent="-171450">
              <a:buFont typeface="Arial" panose="020B0604020202020204" pitchFamily="34" charset="0"/>
              <a:buChar char="•"/>
            </a:pPr>
            <a:r>
              <a:rPr lang="en-US" dirty="0"/>
              <a:t>Finally, we have an obligation towards customers, allowing them to make informed choices about cybersecurity, so thee has been a lot of focus around documentation and transparency requirements. Those are very important, as a certificate should not only be a stamp but also a way to get reliable information about the security of a cloud service.</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I will not cover all this, but briefly go through the first points.</a:t>
            </a:r>
            <a:endParaRPr lang="LID4096" dirty="0"/>
          </a:p>
        </p:txBody>
      </p:sp>
      <p:sp>
        <p:nvSpPr>
          <p:cNvPr id="4" name="Slide Number Placeholder 3"/>
          <p:cNvSpPr>
            <a:spLocks noGrp="1"/>
          </p:cNvSpPr>
          <p:nvPr>
            <p:ph type="sldNum" sz="quarter" idx="5"/>
          </p:nvPr>
        </p:nvSpPr>
        <p:spPr/>
        <p:txBody>
          <a:bodyPr/>
          <a:lstStyle/>
          <a:p>
            <a:fld id="{AB40B6F2-39BF-4782-9A62-09DEC8CE7498}" type="slidenum">
              <a:rPr lang="cs-CZ" smtClean="0"/>
              <a:t>10</a:t>
            </a:fld>
            <a:endParaRPr lang="cs-CZ"/>
          </a:p>
        </p:txBody>
      </p:sp>
    </p:spTree>
    <p:extLst>
      <p:ext uri="{BB962C8B-B14F-4D97-AF65-F5344CB8AC3E}">
        <p14:creationId xmlns:p14="http://schemas.microsoft.com/office/powerpoint/2010/main" val="827926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9.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1.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Zástupný symbol pro text 3">
            <a:extLst>
              <a:ext uri="{FF2B5EF4-FFF2-40B4-BE49-F238E27FC236}">
                <a16:creationId xmlns:a16="http://schemas.microsoft.com/office/drawing/2014/main" id="{1702824A-E504-4EAF-8509-402C625014B2}"/>
              </a:ext>
            </a:extLst>
          </p:cNvPr>
          <p:cNvSpPr>
            <a:spLocks noGrp="1"/>
          </p:cNvSpPr>
          <p:nvPr>
            <p:ph type="body" sz="quarter" idx="10" hasCustomPrompt="1"/>
          </p:nvPr>
        </p:nvSpPr>
        <p:spPr>
          <a:xfrm>
            <a:off x="1" y="4759201"/>
            <a:ext cx="8760884" cy="638175"/>
          </a:xfrm>
        </p:spPr>
        <p:txBody>
          <a:bodyPr lIns="648000" tIns="0" rIns="648000" bIns="0">
            <a:noAutofit/>
          </a:bodyPr>
          <a:lstStyle>
            <a:lvl1pPr>
              <a:lnSpc>
                <a:spcPts val="1920"/>
              </a:lnSpc>
              <a:spcBef>
                <a:spcPts val="0"/>
              </a:spcBef>
              <a:defRPr sz="1600" baseline="0">
                <a:solidFill>
                  <a:schemeClr val="bg1"/>
                </a:solidFill>
              </a:defRPr>
            </a:lvl1pPr>
            <a:lvl2pPr marL="0" indent="0">
              <a:lnSpc>
                <a:spcPts val="1440"/>
              </a:lnSpc>
              <a:spcBef>
                <a:spcPts val="0"/>
              </a:spcBef>
              <a:buFontTx/>
              <a:buNone/>
              <a:defRPr sz="1200">
                <a:solidFill>
                  <a:schemeClr val="bg1"/>
                </a:solidFill>
              </a:defRPr>
            </a:lvl2pPr>
          </a:lstStyle>
          <a:p>
            <a:pPr lvl="0"/>
            <a:r>
              <a:rPr lang="en-GB" dirty="0"/>
              <a:t>Update subtitle</a:t>
            </a:r>
            <a:endParaRPr lang="cs-CZ" dirty="0"/>
          </a:p>
          <a:p>
            <a:pPr lvl="1"/>
            <a:r>
              <a:rPr lang="en-GB" dirty="0"/>
              <a:t>Second level</a:t>
            </a:r>
            <a:endParaRPr lang="cs-CZ" dirty="0"/>
          </a:p>
        </p:txBody>
      </p:sp>
      <p:cxnSp>
        <p:nvCxnSpPr>
          <p:cNvPr id="7" name="Přímá spojnice 6">
            <a:extLst>
              <a:ext uri="{FF2B5EF4-FFF2-40B4-BE49-F238E27FC236}">
                <a16:creationId xmlns:a16="http://schemas.microsoft.com/office/drawing/2014/main" id="{1E30D68A-95CE-4115-B479-E8ACC9E607DF}"/>
              </a:ext>
            </a:extLst>
          </p:cNvPr>
          <p:cNvCxnSpPr/>
          <p:nvPr userDrawn="1"/>
        </p:nvCxnSpPr>
        <p:spPr>
          <a:xfrm>
            <a:off x="1071040" y="6048375"/>
            <a:ext cx="0" cy="22860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Přímá spojnice 7">
            <a:extLst>
              <a:ext uri="{FF2B5EF4-FFF2-40B4-BE49-F238E27FC236}">
                <a16:creationId xmlns:a16="http://schemas.microsoft.com/office/drawing/2014/main" id="{C899CA7A-DE23-4337-98BE-C30C61CD66B5}"/>
              </a:ext>
            </a:extLst>
          </p:cNvPr>
          <p:cNvCxnSpPr/>
          <p:nvPr userDrawn="1"/>
        </p:nvCxnSpPr>
        <p:spPr>
          <a:xfrm>
            <a:off x="1579040" y="6042968"/>
            <a:ext cx="0" cy="22860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8" name="Zástupný symbol pro text 23">
            <a:extLst>
              <a:ext uri="{FF2B5EF4-FFF2-40B4-BE49-F238E27FC236}">
                <a16:creationId xmlns:a16="http://schemas.microsoft.com/office/drawing/2014/main" id="{E67A196F-658E-48C2-A486-CB33335EEAF0}"/>
              </a:ext>
            </a:extLst>
          </p:cNvPr>
          <p:cNvSpPr>
            <a:spLocks noGrp="1"/>
          </p:cNvSpPr>
          <p:nvPr>
            <p:ph type="body" sz="quarter" idx="14" hasCustomPrompt="1"/>
          </p:nvPr>
        </p:nvSpPr>
        <p:spPr>
          <a:xfrm>
            <a:off x="675621" y="6025506"/>
            <a:ext cx="352553" cy="263525"/>
          </a:xfrm>
        </p:spPr>
        <p:txBody>
          <a:bodyPr lIns="0" rIns="0">
            <a:noAutofit/>
          </a:bodyPr>
          <a:lstStyle>
            <a:lvl1pPr>
              <a:defRPr sz="1600">
                <a:solidFill>
                  <a:schemeClr val="bg1"/>
                </a:solidFill>
              </a:defRPr>
            </a:lvl1pPr>
          </a:lstStyle>
          <a:p>
            <a:pPr lvl="0"/>
            <a:r>
              <a:rPr lang="cs-CZ" dirty="0"/>
              <a:t>18</a:t>
            </a:r>
          </a:p>
        </p:txBody>
      </p:sp>
      <p:sp>
        <p:nvSpPr>
          <p:cNvPr id="29" name="Zástupný symbol pro text 23">
            <a:extLst>
              <a:ext uri="{FF2B5EF4-FFF2-40B4-BE49-F238E27FC236}">
                <a16:creationId xmlns:a16="http://schemas.microsoft.com/office/drawing/2014/main" id="{D296AA90-863D-4442-9397-9BF9329FEB81}"/>
              </a:ext>
            </a:extLst>
          </p:cNvPr>
          <p:cNvSpPr>
            <a:spLocks noGrp="1"/>
          </p:cNvSpPr>
          <p:nvPr>
            <p:ph type="body" sz="quarter" idx="15" hasCustomPrompt="1"/>
          </p:nvPr>
        </p:nvSpPr>
        <p:spPr>
          <a:xfrm>
            <a:off x="1105892" y="6025505"/>
            <a:ext cx="417577" cy="263525"/>
          </a:xfrm>
        </p:spPr>
        <p:txBody>
          <a:bodyPr lIns="0" rIns="0">
            <a:noAutofit/>
          </a:bodyPr>
          <a:lstStyle>
            <a:lvl1pPr algn="ctr">
              <a:defRPr sz="1600">
                <a:solidFill>
                  <a:schemeClr val="bg1"/>
                </a:solidFill>
              </a:defRPr>
            </a:lvl1pPr>
          </a:lstStyle>
          <a:p>
            <a:pPr lvl="0"/>
            <a:r>
              <a:rPr lang="cs-CZ" dirty="0"/>
              <a:t>11</a:t>
            </a:r>
          </a:p>
        </p:txBody>
      </p:sp>
      <p:sp>
        <p:nvSpPr>
          <p:cNvPr id="30" name="Zástupný symbol pro text 23">
            <a:extLst>
              <a:ext uri="{FF2B5EF4-FFF2-40B4-BE49-F238E27FC236}">
                <a16:creationId xmlns:a16="http://schemas.microsoft.com/office/drawing/2014/main" id="{9DCA3181-1697-41BC-96E3-D28BD05E24CC}"/>
              </a:ext>
            </a:extLst>
          </p:cNvPr>
          <p:cNvSpPr>
            <a:spLocks noGrp="1"/>
          </p:cNvSpPr>
          <p:nvPr>
            <p:ph type="body" sz="quarter" idx="16" hasCustomPrompt="1"/>
          </p:nvPr>
        </p:nvSpPr>
        <p:spPr>
          <a:xfrm>
            <a:off x="1601185" y="6025504"/>
            <a:ext cx="776703" cy="263525"/>
          </a:xfrm>
        </p:spPr>
        <p:txBody>
          <a:bodyPr lIns="0" rIns="0">
            <a:noAutofit/>
          </a:bodyPr>
          <a:lstStyle>
            <a:lvl1pPr algn="ctr">
              <a:defRPr sz="1600">
                <a:solidFill>
                  <a:schemeClr val="bg1"/>
                </a:solidFill>
              </a:defRPr>
            </a:lvl1pPr>
          </a:lstStyle>
          <a:p>
            <a:pPr lvl="0"/>
            <a:r>
              <a:rPr lang="cs-CZ" dirty="0"/>
              <a:t>201</a:t>
            </a:r>
            <a:r>
              <a:rPr lang="en-GB" dirty="0"/>
              <a:t>8</a:t>
            </a:r>
            <a:endParaRPr lang="cs-CZ" dirty="0"/>
          </a:p>
        </p:txBody>
      </p:sp>
      <p:sp>
        <p:nvSpPr>
          <p:cNvPr id="3" name="Zástupný symbol pro text 2">
            <a:extLst>
              <a:ext uri="{FF2B5EF4-FFF2-40B4-BE49-F238E27FC236}">
                <a16:creationId xmlns:a16="http://schemas.microsoft.com/office/drawing/2014/main" id="{5C6CBC23-9ED3-4436-B21E-7ADC0CD4D954}"/>
              </a:ext>
            </a:extLst>
          </p:cNvPr>
          <p:cNvSpPr>
            <a:spLocks noGrp="1"/>
          </p:cNvSpPr>
          <p:nvPr>
            <p:ph type="body" sz="quarter" idx="17" hasCustomPrompt="1"/>
          </p:nvPr>
        </p:nvSpPr>
        <p:spPr>
          <a:xfrm>
            <a:off x="-1" y="1726527"/>
            <a:ext cx="8760884" cy="2613025"/>
          </a:xfrm>
        </p:spPr>
        <p:txBody>
          <a:bodyPr lIns="648000" tIns="0" rIns="648000" bIns="0" anchor="b" anchorCtr="0">
            <a:noAutofit/>
          </a:bodyPr>
          <a:lstStyle>
            <a:lvl1pPr>
              <a:lnSpc>
                <a:spcPts val="3400"/>
              </a:lnSpc>
              <a:spcBef>
                <a:spcPts val="0"/>
              </a:spcBef>
              <a:defRPr sz="3300" cap="all" spc="60" baseline="0">
                <a:solidFill>
                  <a:schemeClr val="bg1"/>
                </a:solidFill>
                <a:latin typeface="Arial" panose="020B0604020202020204" pitchFamily="34" charset="0"/>
              </a:defRPr>
            </a:lvl1pPr>
          </a:lstStyle>
          <a:p>
            <a:pPr lvl="0"/>
            <a:r>
              <a:rPr lang="en-GB" noProof="0" dirty="0" err="1"/>
              <a:t>Powerpoint</a:t>
            </a:r>
            <a:r>
              <a:rPr lang="en-GB" noProof="0" dirty="0"/>
              <a:t> presentation title, maximum five lines, aligned bottom left, no hyphenation</a:t>
            </a:r>
          </a:p>
        </p:txBody>
      </p:sp>
    </p:spTree>
    <p:extLst>
      <p:ext uri="{BB962C8B-B14F-4D97-AF65-F5344CB8AC3E}">
        <p14:creationId xmlns:p14="http://schemas.microsoft.com/office/powerpoint/2010/main" val="4050672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ntent - 2 columns">
    <p:spTree>
      <p:nvGrpSpPr>
        <p:cNvPr id="1" name=""/>
        <p:cNvGrpSpPr/>
        <p:nvPr/>
      </p:nvGrpSpPr>
      <p:grpSpPr>
        <a:xfrm>
          <a:off x="0" y="0"/>
          <a:ext cx="0" cy="0"/>
          <a:chOff x="0" y="0"/>
          <a:chExt cx="0" cy="0"/>
        </a:xfrm>
      </p:grpSpPr>
      <p:pic>
        <p:nvPicPr>
          <p:cNvPr id="8" name="Obrázek 7">
            <a:extLst>
              <a:ext uri="{FF2B5EF4-FFF2-40B4-BE49-F238E27FC236}">
                <a16:creationId xmlns:a16="http://schemas.microsoft.com/office/drawing/2014/main" id="{543B6920-7090-431A-B222-D41541E4848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871200"/>
          </a:xfrm>
        </p:spPr>
        <p:txBody>
          <a:bodyPr lIns="648000" tIns="0" rIns="684000" bIns="0" anchor="t" anchorCtr="0">
            <a:noAutofit/>
          </a:bodyPr>
          <a:lstStyle>
            <a:lvl1pPr marL="0" marR="0" indent="0" algn="l" defTabSz="685800" rtl="0" eaLnBrk="1" fontAlgn="auto" latinLnBrk="0" hangingPunct="1">
              <a:lnSpc>
                <a:spcPts val="3400"/>
              </a:lnSpc>
              <a:spcBef>
                <a:spcPct val="0"/>
              </a:spcBef>
              <a:spcAft>
                <a:spcPts val="0"/>
              </a:spcAft>
              <a:buClrTx/>
              <a:buSzTx/>
              <a:buFontTx/>
              <a:buNone/>
              <a:tabLst/>
              <a:defRPr sz="3100" cap="all" baseline="0">
                <a:solidFill>
                  <a:schemeClr val="accent4"/>
                </a:solidFill>
              </a:defRPr>
            </a:lvl1pPr>
          </a:lstStyle>
          <a:p>
            <a:pPr marL="0" marR="0" lvl="0" indent="0" algn="l" defTabSz="685800" rtl="0" eaLnBrk="1" fontAlgn="auto" latinLnBrk="0" hangingPunct="1">
              <a:lnSpc>
                <a:spcPts val="3400"/>
              </a:lnSpc>
              <a:spcBef>
                <a:spcPct val="0"/>
              </a:spcBef>
              <a:spcAft>
                <a:spcPts val="0"/>
              </a:spcAft>
              <a:buClrTx/>
              <a:buSzTx/>
              <a:buFontTx/>
              <a:buNone/>
              <a:tabLst/>
              <a:defRPr/>
            </a:pPr>
            <a:r>
              <a:rPr lang="en-US" sz="3100" cap="all" spc="-30" dirty="0">
                <a:solidFill>
                  <a:srgbClr val="CB1F40"/>
                </a:solidFill>
                <a:latin typeface="Arial" panose="020B0604020202020204" pitchFamily="34" charset="0"/>
                <a:cs typeface="Arial" panose="020B0604020202020204" pitchFamily="34" charset="0"/>
              </a:rPr>
              <a:t>TITLE IN TWO LINES MAXIMUM, </a:t>
            </a:r>
            <a:br>
              <a:rPr lang="cs-CZ" sz="3100" cap="all" spc="-30" dirty="0">
                <a:solidFill>
                  <a:srgbClr val="CB1F40"/>
                </a:solidFill>
                <a:latin typeface="Arial" panose="020B0604020202020204" pitchFamily="34" charset="0"/>
                <a:cs typeface="Arial" panose="020B0604020202020204" pitchFamily="34" charset="0"/>
              </a:rPr>
            </a:br>
            <a:r>
              <a:rPr lang="en-US" sz="3100" cap="all" spc="-30" dirty="0">
                <a:solidFill>
                  <a:srgbClr val="CB1F40"/>
                </a:solidFill>
                <a:latin typeface="Arial" panose="020B0604020202020204" pitchFamily="34" charset="0"/>
                <a:cs typeface="Arial" panose="020B0604020202020204" pitchFamily="34" charset="0"/>
              </a:rPr>
              <a:t>ON THE LEFT, NO HYPHENATION</a:t>
            </a:r>
            <a:br>
              <a:rPr lang="cs-CZ" sz="3100" cap="all" spc="-30" dirty="0">
                <a:solidFill>
                  <a:srgbClr val="CB1F40"/>
                </a:solidFill>
                <a:latin typeface="Arial" panose="020B0604020202020204" pitchFamily="34" charset="0"/>
                <a:cs typeface="Arial" panose="020B0604020202020204" pitchFamily="34" charset="0"/>
              </a:rPr>
            </a:br>
            <a:endParaRPr lang="cs-CZ" dirty="0"/>
          </a:p>
        </p:txBody>
      </p:sp>
      <p:sp>
        <p:nvSpPr>
          <p:cNvPr id="3" name="Zástupný symbol pro obsah 2">
            <a:extLst>
              <a:ext uri="{FF2B5EF4-FFF2-40B4-BE49-F238E27FC236}">
                <a16:creationId xmlns:a16="http://schemas.microsoft.com/office/drawing/2014/main" id="{787C0B6A-B911-4244-9BAF-260D6704E647}"/>
              </a:ext>
            </a:extLst>
          </p:cNvPr>
          <p:cNvSpPr>
            <a:spLocks noGrp="1"/>
          </p:cNvSpPr>
          <p:nvPr>
            <p:ph sz="half" idx="1" hasCustomPrompt="1"/>
          </p:nvPr>
        </p:nvSpPr>
        <p:spPr>
          <a:xfrm>
            <a:off x="864000" y="1792800"/>
            <a:ext cx="5174400" cy="4351338"/>
          </a:xfrm>
        </p:spPr>
        <p:txBody>
          <a:bodyPr lIns="0" rIns="288000">
            <a:noAutofit/>
          </a:bodyPr>
          <a:lstStyle>
            <a:lvl1pPr>
              <a:lnSpc>
                <a:spcPts val="2500"/>
              </a:lnSpc>
              <a:spcBef>
                <a:spcPts val="0"/>
              </a:spcBef>
              <a:defRPr sz="2200" b="1">
                <a:solidFill>
                  <a:schemeClr val="accent2"/>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baseline="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baseline="0">
                <a:solidFill>
                  <a:schemeClr val="accent2"/>
                </a:solidFill>
              </a:defRPr>
            </a:lvl1pPr>
          </a:lstStyle>
          <a:p>
            <a:pPr lvl="0"/>
            <a:r>
              <a:rPr lang="en-GB" dirty="0"/>
              <a:t>Update text</a:t>
            </a:r>
            <a:endParaRPr lang="cs-CZ" dirty="0"/>
          </a:p>
        </p:txBody>
      </p:sp>
      <p:sp>
        <p:nvSpPr>
          <p:cNvPr id="10" name="Zástupný symbol pro obsah 2">
            <a:extLst>
              <a:ext uri="{FF2B5EF4-FFF2-40B4-BE49-F238E27FC236}">
                <a16:creationId xmlns:a16="http://schemas.microsoft.com/office/drawing/2014/main" id="{D7427CF6-B580-40B5-88A0-6877C2D205D8}"/>
              </a:ext>
            </a:extLst>
          </p:cNvPr>
          <p:cNvSpPr>
            <a:spLocks noGrp="1"/>
          </p:cNvSpPr>
          <p:nvPr>
            <p:ph sz="half" idx="14" hasCustomPrompt="1"/>
          </p:nvPr>
        </p:nvSpPr>
        <p:spPr>
          <a:xfrm>
            <a:off x="6710400" y="1792800"/>
            <a:ext cx="5174400" cy="4351338"/>
          </a:xfrm>
        </p:spPr>
        <p:txBody>
          <a:bodyPr lIns="0" rIns="288000">
            <a:noAutofit/>
          </a:bodyPr>
          <a:lstStyle>
            <a:lvl1pPr>
              <a:lnSpc>
                <a:spcPts val="2500"/>
              </a:lnSpc>
              <a:spcBef>
                <a:spcPts val="0"/>
              </a:spcBef>
              <a:defRPr sz="2200" b="1">
                <a:solidFill>
                  <a:srgbClr val="004F9F"/>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11" name="Zástupný symbol pro číslo snímku 5">
            <a:extLst>
              <a:ext uri="{FF2B5EF4-FFF2-40B4-BE49-F238E27FC236}">
                <a16:creationId xmlns:a16="http://schemas.microsoft.com/office/drawing/2014/main" id="{E90CD70C-AF1A-4B03-B38C-8E146883D4F2}"/>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2" name="Zástupný symbol pro zápatí 4">
            <a:extLst>
              <a:ext uri="{FF2B5EF4-FFF2-40B4-BE49-F238E27FC236}">
                <a16:creationId xmlns:a16="http://schemas.microsoft.com/office/drawing/2014/main" id="{5205D45F-00D4-4A12-9E59-9EC934C676A7}"/>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cxnSp>
        <p:nvCxnSpPr>
          <p:cNvPr id="13" name="Přímá spojnice 12">
            <a:extLst>
              <a:ext uri="{FF2B5EF4-FFF2-40B4-BE49-F238E27FC236}">
                <a16:creationId xmlns:a16="http://schemas.microsoft.com/office/drawing/2014/main" id="{E161B054-B820-42DC-9B7E-A7CA572FFC17}"/>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pic>
        <p:nvPicPr>
          <p:cNvPr id="15"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3114583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Content - 2 columns Icon">
    <p:spTree>
      <p:nvGrpSpPr>
        <p:cNvPr id="1" name=""/>
        <p:cNvGrpSpPr/>
        <p:nvPr/>
      </p:nvGrpSpPr>
      <p:grpSpPr>
        <a:xfrm>
          <a:off x="0" y="0"/>
          <a:ext cx="0" cy="0"/>
          <a:chOff x="0" y="0"/>
          <a:chExt cx="0" cy="0"/>
        </a:xfrm>
      </p:grpSpPr>
      <p:pic>
        <p:nvPicPr>
          <p:cNvPr id="8" name="Obrázek 7">
            <a:extLst>
              <a:ext uri="{FF2B5EF4-FFF2-40B4-BE49-F238E27FC236}">
                <a16:creationId xmlns:a16="http://schemas.microsoft.com/office/drawing/2014/main" id="{543B6920-7090-431A-B222-D41541E4848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871200"/>
          </a:xfrm>
        </p:spPr>
        <p:txBody>
          <a:bodyPr lIns="648000" tIns="0" rIns="684000" bIns="0" anchor="t" anchorCtr="0">
            <a:noAutofit/>
          </a:bodyPr>
          <a:lstStyle>
            <a:lvl1pPr marL="0" marR="0" indent="0" algn="l" defTabSz="685800" rtl="0" eaLnBrk="1" fontAlgn="auto" latinLnBrk="0" hangingPunct="1">
              <a:lnSpc>
                <a:spcPts val="3400"/>
              </a:lnSpc>
              <a:spcBef>
                <a:spcPct val="0"/>
              </a:spcBef>
              <a:spcAft>
                <a:spcPts val="0"/>
              </a:spcAft>
              <a:buClrTx/>
              <a:buSzTx/>
              <a:buFontTx/>
              <a:buNone/>
              <a:tabLst/>
              <a:defRPr sz="3100" cap="all" baseline="0">
                <a:solidFill>
                  <a:schemeClr val="accent4"/>
                </a:solidFill>
              </a:defRPr>
            </a:lvl1pPr>
          </a:lstStyle>
          <a:p>
            <a:pPr marL="0" marR="0" lvl="0" indent="0" algn="l" defTabSz="685800" rtl="0" eaLnBrk="1" fontAlgn="auto" latinLnBrk="0" hangingPunct="1">
              <a:lnSpc>
                <a:spcPts val="3400"/>
              </a:lnSpc>
              <a:spcBef>
                <a:spcPct val="0"/>
              </a:spcBef>
              <a:spcAft>
                <a:spcPts val="0"/>
              </a:spcAft>
              <a:buClrTx/>
              <a:buSzTx/>
              <a:buFontTx/>
              <a:buNone/>
              <a:tabLst/>
              <a:defRPr/>
            </a:pPr>
            <a:r>
              <a:rPr lang="en-US" sz="3100" cap="all" spc="-30" dirty="0">
                <a:solidFill>
                  <a:srgbClr val="CB1F40"/>
                </a:solidFill>
                <a:latin typeface="Arial" panose="020B0604020202020204" pitchFamily="34" charset="0"/>
                <a:cs typeface="Arial" panose="020B0604020202020204" pitchFamily="34" charset="0"/>
              </a:rPr>
              <a:t>TITLE IN TWO LINES MAXIMUM, </a:t>
            </a:r>
            <a:br>
              <a:rPr lang="cs-CZ" sz="3100" cap="all" spc="-30" dirty="0">
                <a:solidFill>
                  <a:srgbClr val="CB1F40"/>
                </a:solidFill>
                <a:latin typeface="Arial" panose="020B0604020202020204" pitchFamily="34" charset="0"/>
                <a:cs typeface="Arial" panose="020B0604020202020204" pitchFamily="34" charset="0"/>
              </a:rPr>
            </a:br>
            <a:r>
              <a:rPr lang="en-US" sz="3100" cap="all" spc="-30" dirty="0">
                <a:solidFill>
                  <a:srgbClr val="CB1F40"/>
                </a:solidFill>
                <a:latin typeface="Arial" panose="020B0604020202020204" pitchFamily="34" charset="0"/>
                <a:cs typeface="Arial" panose="020B0604020202020204" pitchFamily="34" charset="0"/>
              </a:rPr>
              <a:t>ON THE LEFT, NO HYPHENATION</a:t>
            </a:r>
            <a:br>
              <a:rPr lang="cs-CZ" sz="3100" cap="all" spc="-30" dirty="0">
                <a:solidFill>
                  <a:srgbClr val="CB1F40"/>
                </a:solidFill>
                <a:latin typeface="Arial" panose="020B0604020202020204" pitchFamily="34" charset="0"/>
                <a:cs typeface="Arial" panose="020B0604020202020204" pitchFamily="34" charset="0"/>
              </a:rPr>
            </a:br>
            <a:endParaRPr lang="cs-CZ" dirty="0"/>
          </a:p>
        </p:txBody>
      </p:sp>
      <p:sp>
        <p:nvSpPr>
          <p:cNvPr id="3" name="Zástupný symbol pro obsah 2">
            <a:extLst>
              <a:ext uri="{FF2B5EF4-FFF2-40B4-BE49-F238E27FC236}">
                <a16:creationId xmlns:a16="http://schemas.microsoft.com/office/drawing/2014/main" id="{787C0B6A-B911-4244-9BAF-260D6704E647}"/>
              </a:ext>
            </a:extLst>
          </p:cNvPr>
          <p:cNvSpPr>
            <a:spLocks noGrp="1"/>
          </p:cNvSpPr>
          <p:nvPr>
            <p:ph sz="half" idx="1" hasCustomPrompt="1"/>
          </p:nvPr>
        </p:nvSpPr>
        <p:spPr>
          <a:xfrm>
            <a:off x="588407" y="3340306"/>
            <a:ext cx="5449993" cy="2883343"/>
          </a:xfrm>
        </p:spPr>
        <p:txBody>
          <a:bodyPr lIns="144000" rIns="144000">
            <a:noAutofit/>
          </a:bodyPr>
          <a:lstStyle>
            <a:lvl1pPr>
              <a:lnSpc>
                <a:spcPts val="2500"/>
              </a:lnSpc>
              <a:spcBef>
                <a:spcPts val="0"/>
              </a:spcBef>
              <a:defRPr sz="2200" b="1">
                <a:solidFill>
                  <a:schemeClr val="accent2"/>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baseline="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baseline="0">
                <a:solidFill>
                  <a:schemeClr val="accent2"/>
                </a:solidFill>
              </a:defRPr>
            </a:lvl1pPr>
          </a:lstStyle>
          <a:p>
            <a:pPr lvl="0"/>
            <a:r>
              <a:rPr lang="en-GB" dirty="0"/>
              <a:t>Update text</a:t>
            </a:r>
            <a:endParaRPr lang="cs-CZ" dirty="0"/>
          </a:p>
        </p:txBody>
      </p:sp>
      <p:sp>
        <p:nvSpPr>
          <p:cNvPr id="10" name="Zástupný symbol pro obsah 2">
            <a:extLst>
              <a:ext uri="{FF2B5EF4-FFF2-40B4-BE49-F238E27FC236}">
                <a16:creationId xmlns:a16="http://schemas.microsoft.com/office/drawing/2014/main" id="{D7427CF6-B580-40B5-88A0-6877C2D205D8}"/>
              </a:ext>
            </a:extLst>
          </p:cNvPr>
          <p:cNvSpPr>
            <a:spLocks noGrp="1"/>
          </p:cNvSpPr>
          <p:nvPr>
            <p:ph sz="half" idx="14" hasCustomPrompt="1"/>
          </p:nvPr>
        </p:nvSpPr>
        <p:spPr>
          <a:xfrm>
            <a:off x="6427304" y="3340306"/>
            <a:ext cx="5457496" cy="2883343"/>
          </a:xfrm>
        </p:spPr>
        <p:txBody>
          <a:bodyPr lIns="144000" rIns="144000">
            <a:noAutofit/>
          </a:bodyPr>
          <a:lstStyle>
            <a:lvl1pPr>
              <a:lnSpc>
                <a:spcPts val="2500"/>
              </a:lnSpc>
              <a:spcBef>
                <a:spcPts val="0"/>
              </a:spcBef>
              <a:defRPr sz="2200" b="1">
                <a:solidFill>
                  <a:srgbClr val="004F9F"/>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11" name="Zástupný symbol pro číslo snímku 5">
            <a:extLst>
              <a:ext uri="{FF2B5EF4-FFF2-40B4-BE49-F238E27FC236}">
                <a16:creationId xmlns:a16="http://schemas.microsoft.com/office/drawing/2014/main" id="{E90CD70C-AF1A-4B03-B38C-8E146883D4F2}"/>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2" name="Zástupný symbol pro zápatí 4">
            <a:extLst>
              <a:ext uri="{FF2B5EF4-FFF2-40B4-BE49-F238E27FC236}">
                <a16:creationId xmlns:a16="http://schemas.microsoft.com/office/drawing/2014/main" id="{5205D45F-00D4-4A12-9E59-9EC934C676A7}"/>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cxnSp>
        <p:nvCxnSpPr>
          <p:cNvPr id="13" name="Přímá spojnice 12">
            <a:extLst>
              <a:ext uri="{FF2B5EF4-FFF2-40B4-BE49-F238E27FC236}">
                <a16:creationId xmlns:a16="http://schemas.microsoft.com/office/drawing/2014/main" id="{E161B054-B820-42DC-9B7E-A7CA572FFC17}"/>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pic>
        <p:nvPicPr>
          <p:cNvPr id="15"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
        <p:nvSpPr>
          <p:cNvPr id="14" name="Oval 13"/>
          <p:cNvSpPr/>
          <p:nvPr userDrawn="1"/>
        </p:nvSpPr>
        <p:spPr>
          <a:xfrm>
            <a:off x="2869305" y="1733578"/>
            <a:ext cx="901148" cy="9011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Oval 15"/>
          <p:cNvSpPr/>
          <p:nvPr userDrawn="1"/>
        </p:nvSpPr>
        <p:spPr>
          <a:xfrm>
            <a:off x="8719656" y="1733854"/>
            <a:ext cx="901148" cy="9011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 Placeholder 5"/>
          <p:cNvSpPr>
            <a:spLocks noGrp="1"/>
          </p:cNvSpPr>
          <p:nvPr>
            <p:ph type="body" sz="quarter" idx="16" hasCustomPrompt="1"/>
          </p:nvPr>
        </p:nvSpPr>
        <p:spPr>
          <a:xfrm>
            <a:off x="588407" y="2795656"/>
            <a:ext cx="5449993" cy="465138"/>
          </a:xfrm>
        </p:spPr>
        <p:txBody>
          <a:bodyPr/>
          <a:lstStyle>
            <a:lvl1pPr algn="ctr">
              <a:defRPr sz="2400" b="1">
                <a:solidFill>
                  <a:schemeClr val="accent2"/>
                </a:solidFill>
              </a:defRPr>
            </a:lvl1pPr>
          </a:lstStyle>
          <a:p>
            <a:pPr lvl="0"/>
            <a:r>
              <a:rPr lang="en-US" dirty="0"/>
              <a:t>Title text</a:t>
            </a:r>
          </a:p>
        </p:txBody>
      </p:sp>
      <p:sp>
        <p:nvSpPr>
          <p:cNvPr id="18" name="Text Placeholder 5"/>
          <p:cNvSpPr>
            <a:spLocks noGrp="1"/>
          </p:cNvSpPr>
          <p:nvPr>
            <p:ph type="body" sz="quarter" idx="17" hasCustomPrompt="1"/>
          </p:nvPr>
        </p:nvSpPr>
        <p:spPr>
          <a:xfrm>
            <a:off x="6427304" y="2795656"/>
            <a:ext cx="5457496" cy="465138"/>
          </a:xfrm>
        </p:spPr>
        <p:txBody>
          <a:bodyPr/>
          <a:lstStyle>
            <a:lvl1pPr algn="ctr">
              <a:defRPr sz="2400" b="1">
                <a:solidFill>
                  <a:schemeClr val="accent2"/>
                </a:solidFill>
              </a:defRPr>
            </a:lvl1pPr>
          </a:lstStyle>
          <a:p>
            <a:pPr lvl="0"/>
            <a:r>
              <a:rPr lang="en-US" dirty="0"/>
              <a:t>Title text</a:t>
            </a:r>
          </a:p>
        </p:txBody>
      </p:sp>
      <p:sp>
        <p:nvSpPr>
          <p:cNvPr id="19" name="Text Placeholder 5"/>
          <p:cNvSpPr>
            <a:spLocks noGrp="1"/>
          </p:cNvSpPr>
          <p:nvPr>
            <p:ph type="body" sz="quarter" idx="19" hasCustomPrompt="1"/>
          </p:nvPr>
        </p:nvSpPr>
        <p:spPr>
          <a:xfrm>
            <a:off x="2869029" y="1733302"/>
            <a:ext cx="901700" cy="901700"/>
          </a:xfrm>
        </p:spPr>
        <p:txBody>
          <a:bodyPr anchor="ctr"/>
          <a:lstStyle>
            <a:lvl1pPr algn="ctr">
              <a:defRPr sz="4000">
                <a:solidFill>
                  <a:schemeClr val="bg1"/>
                </a:solidFill>
                <a:latin typeface="Segoe UI Emoji" panose="020B0502040204020203" pitchFamily="34" charset="0"/>
                <a:ea typeface="Segoe UI Emoji" panose="020B0502040204020203" pitchFamily="34" charset="0"/>
              </a:defRPr>
            </a:lvl1pPr>
          </a:lstStyle>
          <a:p>
            <a:pPr lvl="0"/>
            <a:r>
              <a:rPr lang="en-GB" dirty="0"/>
              <a:t>😎</a:t>
            </a:r>
          </a:p>
        </p:txBody>
      </p:sp>
      <p:sp>
        <p:nvSpPr>
          <p:cNvPr id="20" name="Text Placeholder 5"/>
          <p:cNvSpPr>
            <a:spLocks noGrp="1"/>
          </p:cNvSpPr>
          <p:nvPr>
            <p:ph type="body" sz="quarter" idx="20" hasCustomPrompt="1"/>
          </p:nvPr>
        </p:nvSpPr>
        <p:spPr>
          <a:xfrm>
            <a:off x="8719380" y="1733578"/>
            <a:ext cx="901700" cy="901700"/>
          </a:xfrm>
        </p:spPr>
        <p:txBody>
          <a:bodyPr anchor="ctr"/>
          <a:lstStyle>
            <a:lvl1pPr algn="ctr">
              <a:defRPr sz="4000">
                <a:solidFill>
                  <a:schemeClr val="bg1"/>
                </a:solidFill>
                <a:latin typeface="Segoe UI Emoji" panose="020B0502040204020203" pitchFamily="34" charset="0"/>
                <a:ea typeface="Segoe UI Emoji" panose="020B0502040204020203" pitchFamily="34" charset="0"/>
              </a:defRPr>
            </a:lvl1pPr>
          </a:lstStyle>
          <a:p>
            <a:pPr lvl="0"/>
            <a:r>
              <a:rPr lang="en-GB" dirty="0"/>
              <a:t>😎</a:t>
            </a:r>
          </a:p>
        </p:txBody>
      </p:sp>
    </p:spTree>
    <p:extLst>
      <p:ext uri="{BB962C8B-B14F-4D97-AF65-F5344CB8AC3E}">
        <p14:creationId xmlns:p14="http://schemas.microsoft.com/office/powerpoint/2010/main" val="80457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Content - 3 columns">
    <p:spTree>
      <p:nvGrpSpPr>
        <p:cNvPr id="1" name=""/>
        <p:cNvGrpSpPr/>
        <p:nvPr/>
      </p:nvGrpSpPr>
      <p:grpSpPr>
        <a:xfrm>
          <a:off x="0" y="0"/>
          <a:ext cx="0" cy="0"/>
          <a:chOff x="0" y="0"/>
          <a:chExt cx="0" cy="0"/>
        </a:xfrm>
      </p:grpSpPr>
      <p:pic>
        <p:nvPicPr>
          <p:cNvPr id="8" name="Obrázek 7">
            <a:extLst>
              <a:ext uri="{FF2B5EF4-FFF2-40B4-BE49-F238E27FC236}">
                <a16:creationId xmlns:a16="http://schemas.microsoft.com/office/drawing/2014/main" id="{543B6920-7090-431A-B222-D41541E4848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871200"/>
          </a:xfrm>
        </p:spPr>
        <p:txBody>
          <a:bodyPr lIns="648000" tIns="0" rIns="684000" bIns="0" anchor="t" anchorCtr="0">
            <a:noAutofit/>
          </a:bodyPr>
          <a:lstStyle>
            <a:lvl1pPr marL="0" marR="0" indent="0" algn="l" defTabSz="685800" rtl="0" eaLnBrk="1" fontAlgn="auto" latinLnBrk="0" hangingPunct="1">
              <a:lnSpc>
                <a:spcPts val="3400"/>
              </a:lnSpc>
              <a:spcBef>
                <a:spcPct val="0"/>
              </a:spcBef>
              <a:spcAft>
                <a:spcPts val="0"/>
              </a:spcAft>
              <a:buClrTx/>
              <a:buSzTx/>
              <a:buFontTx/>
              <a:buNone/>
              <a:tabLst/>
              <a:defRPr sz="3100" cap="all" baseline="0">
                <a:solidFill>
                  <a:schemeClr val="accent4"/>
                </a:solidFill>
              </a:defRPr>
            </a:lvl1pPr>
          </a:lstStyle>
          <a:p>
            <a:pPr marL="0" marR="0" lvl="0" indent="0" algn="l" defTabSz="685800" rtl="0" eaLnBrk="1" fontAlgn="auto" latinLnBrk="0" hangingPunct="1">
              <a:lnSpc>
                <a:spcPts val="3400"/>
              </a:lnSpc>
              <a:spcBef>
                <a:spcPct val="0"/>
              </a:spcBef>
              <a:spcAft>
                <a:spcPts val="0"/>
              </a:spcAft>
              <a:buClrTx/>
              <a:buSzTx/>
              <a:buFontTx/>
              <a:buNone/>
              <a:tabLst/>
              <a:defRPr/>
            </a:pPr>
            <a:r>
              <a:rPr lang="en-US" sz="3100" cap="all" spc="-30" dirty="0">
                <a:solidFill>
                  <a:srgbClr val="CB1F40"/>
                </a:solidFill>
                <a:latin typeface="Arial" panose="020B0604020202020204" pitchFamily="34" charset="0"/>
                <a:cs typeface="Arial" panose="020B0604020202020204" pitchFamily="34" charset="0"/>
              </a:rPr>
              <a:t>TITLE IN TWO LINES MAXIMUM, </a:t>
            </a:r>
            <a:br>
              <a:rPr lang="cs-CZ" sz="3100" cap="all" spc="-30" dirty="0">
                <a:solidFill>
                  <a:srgbClr val="CB1F40"/>
                </a:solidFill>
                <a:latin typeface="Arial" panose="020B0604020202020204" pitchFamily="34" charset="0"/>
                <a:cs typeface="Arial" panose="020B0604020202020204" pitchFamily="34" charset="0"/>
              </a:rPr>
            </a:br>
            <a:r>
              <a:rPr lang="en-US" sz="3100" cap="all" spc="-30" dirty="0">
                <a:solidFill>
                  <a:srgbClr val="CB1F40"/>
                </a:solidFill>
                <a:latin typeface="Arial" panose="020B0604020202020204" pitchFamily="34" charset="0"/>
                <a:cs typeface="Arial" panose="020B0604020202020204" pitchFamily="34" charset="0"/>
              </a:rPr>
              <a:t>ON THE LEFT, NO HYPHENATION</a:t>
            </a:r>
            <a:br>
              <a:rPr lang="cs-CZ" sz="3100" cap="all" spc="-30" dirty="0">
                <a:solidFill>
                  <a:srgbClr val="CB1F40"/>
                </a:solidFill>
                <a:latin typeface="Arial" panose="020B0604020202020204" pitchFamily="34" charset="0"/>
                <a:cs typeface="Arial" panose="020B0604020202020204" pitchFamily="34" charset="0"/>
              </a:rPr>
            </a:br>
            <a:endParaRPr lang="cs-CZ" dirty="0"/>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baseline="0">
                <a:solidFill>
                  <a:schemeClr val="accent2"/>
                </a:solidFill>
              </a:defRPr>
            </a:lvl1pPr>
          </a:lstStyle>
          <a:p>
            <a:pPr lvl="0"/>
            <a:r>
              <a:rPr lang="en-GB" dirty="0"/>
              <a:t>Update text</a:t>
            </a:r>
            <a:endParaRPr lang="cs-CZ" dirty="0"/>
          </a:p>
        </p:txBody>
      </p:sp>
      <p:sp>
        <p:nvSpPr>
          <p:cNvPr id="11" name="Zástupný symbol pro číslo snímku 5">
            <a:extLst>
              <a:ext uri="{FF2B5EF4-FFF2-40B4-BE49-F238E27FC236}">
                <a16:creationId xmlns:a16="http://schemas.microsoft.com/office/drawing/2014/main" id="{E90CD70C-AF1A-4B03-B38C-8E146883D4F2}"/>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2" name="Zástupný symbol pro zápatí 4">
            <a:extLst>
              <a:ext uri="{FF2B5EF4-FFF2-40B4-BE49-F238E27FC236}">
                <a16:creationId xmlns:a16="http://schemas.microsoft.com/office/drawing/2014/main" id="{5205D45F-00D4-4A12-9E59-9EC934C676A7}"/>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cxnSp>
        <p:nvCxnSpPr>
          <p:cNvPr id="13" name="Přímá spojnice 12">
            <a:extLst>
              <a:ext uri="{FF2B5EF4-FFF2-40B4-BE49-F238E27FC236}">
                <a16:creationId xmlns:a16="http://schemas.microsoft.com/office/drawing/2014/main" id="{E161B054-B820-42DC-9B7E-A7CA572FFC17}"/>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pic>
        <p:nvPicPr>
          <p:cNvPr id="15"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
        <p:nvSpPr>
          <p:cNvPr id="14" name="Zástupný symbol pro obsah 2">
            <a:extLst>
              <a:ext uri="{FF2B5EF4-FFF2-40B4-BE49-F238E27FC236}">
                <a16:creationId xmlns:a16="http://schemas.microsoft.com/office/drawing/2014/main" id="{787C0B6A-B911-4244-9BAF-260D6704E647}"/>
              </a:ext>
            </a:extLst>
          </p:cNvPr>
          <p:cNvSpPr>
            <a:spLocks noGrp="1"/>
          </p:cNvSpPr>
          <p:nvPr>
            <p:ph sz="half" idx="1" hasCustomPrompt="1"/>
          </p:nvPr>
        </p:nvSpPr>
        <p:spPr>
          <a:xfrm>
            <a:off x="672000" y="1792800"/>
            <a:ext cx="3600000" cy="4351338"/>
          </a:xfrm>
        </p:spPr>
        <p:txBody>
          <a:bodyPr lIns="0" rIns="288000">
            <a:noAutofit/>
          </a:bodyPr>
          <a:lstStyle>
            <a:lvl1pPr>
              <a:lnSpc>
                <a:spcPts val="2500"/>
              </a:lnSpc>
              <a:spcBef>
                <a:spcPts val="0"/>
              </a:spcBef>
              <a:defRPr sz="2200" b="1">
                <a:solidFill>
                  <a:schemeClr val="accent2"/>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baseline="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16" name="Zástupný symbol pro obsah 2">
            <a:extLst>
              <a:ext uri="{FF2B5EF4-FFF2-40B4-BE49-F238E27FC236}">
                <a16:creationId xmlns:a16="http://schemas.microsoft.com/office/drawing/2014/main" id="{D7427CF6-B580-40B5-88A0-6877C2D205D8}"/>
              </a:ext>
            </a:extLst>
          </p:cNvPr>
          <p:cNvSpPr>
            <a:spLocks noGrp="1"/>
          </p:cNvSpPr>
          <p:nvPr>
            <p:ph sz="half" idx="14" hasCustomPrompt="1"/>
          </p:nvPr>
        </p:nvSpPr>
        <p:spPr>
          <a:xfrm>
            <a:off x="8110330" y="1792800"/>
            <a:ext cx="3636000" cy="4351338"/>
          </a:xfrm>
        </p:spPr>
        <p:txBody>
          <a:bodyPr lIns="0" rIns="288000">
            <a:noAutofit/>
          </a:bodyPr>
          <a:lstStyle>
            <a:lvl1pPr>
              <a:lnSpc>
                <a:spcPts val="2500"/>
              </a:lnSpc>
              <a:spcBef>
                <a:spcPts val="0"/>
              </a:spcBef>
              <a:defRPr sz="2200" b="1">
                <a:solidFill>
                  <a:srgbClr val="004F9F"/>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17" name="Zástupný symbol pro obsah 2">
            <a:extLst>
              <a:ext uri="{FF2B5EF4-FFF2-40B4-BE49-F238E27FC236}">
                <a16:creationId xmlns:a16="http://schemas.microsoft.com/office/drawing/2014/main" id="{787C0B6A-B911-4244-9BAF-260D6704E647}"/>
              </a:ext>
            </a:extLst>
          </p:cNvPr>
          <p:cNvSpPr>
            <a:spLocks noGrp="1"/>
          </p:cNvSpPr>
          <p:nvPr>
            <p:ph sz="half" idx="15" hasCustomPrompt="1"/>
          </p:nvPr>
        </p:nvSpPr>
        <p:spPr>
          <a:xfrm>
            <a:off x="4391165" y="1792800"/>
            <a:ext cx="3600000" cy="4351338"/>
          </a:xfrm>
        </p:spPr>
        <p:txBody>
          <a:bodyPr lIns="0" rIns="288000">
            <a:noAutofit/>
          </a:bodyPr>
          <a:lstStyle>
            <a:lvl1pPr>
              <a:lnSpc>
                <a:spcPts val="2500"/>
              </a:lnSpc>
              <a:spcBef>
                <a:spcPts val="0"/>
              </a:spcBef>
              <a:defRPr sz="2200" b="1">
                <a:solidFill>
                  <a:schemeClr val="accent2"/>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baseline="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Tree>
    <p:extLst>
      <p:ext uri="{BB962C8B-B14F-4D97-AF65-F5344CB8AC3E}">
        <p14:creationId xmlns:p14="http://schemas.microsoft.com/office/powerpoint/2010/main" val="3806521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Content - 3 columns Icon">
    <p:spTree>
      <p:nvGrpSpPr>
        <p:cNvPr id="1" name=""/>
        <p:cNvGrpSpPr/>
        <p:nvPr/>
      </p:nvGrpSpPr>
      <p:grpSpPr>
        <a:xfrm>
          <a:off x="0" y="0"/>
          <a:ext cx="0" cy="0"/>
          <a:chOff x="0" y="0"/>
          <a:chExt cx="0" cy="0"/>
        </a:xfrm>
      </p:grpSpPr>
      <p:pic>
        <p:nvPicPr>
          <p:cNvPr id="8" name="Obrázek 7">
            <a:extLst>
              <a:ext uri="{FF2B5EF4-FFF2-40B4-BE49-F238E27FC236}">
                <a16:creationId xmlns:a16="http://schemas.microsoft.com/office/drawing/2014/main" id="{543B6920-7090-431A-B222-D41541E4848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871200"/>
          </a:xfrm>
        </p:spPr>
        <p:txBody>
          <a:bodyPr lIns="648000" tIns="0" rIns="684000" bIns="0" anchor="t" anchorCtr="0">
            <a:noAutofit/>
          </a:bodyPr>
          <a:lstStyle>
            <a:lvl1pPr marL="0" marR="0" indent="0" algn="l" defTabSz="685800" rtl="0" eaLnBrk="1" fontAlgn="auto" latinLnBrk="0" hangingPunct="1">
              <a:lnSpc>
                <a:spcPts val="3400"/>
              </a:lnSpc>
              <a:spcBef>
                <a:spcPct val="0"/>
              </a:spcBef>
              <a:spcAft>
                <a:spcPts val="0"/>
              </a:spcAft>
              <a:buClrTx/>
              <a:buSzTx/>
              <a:buFontTx/>
              <a:buNone/>
              <a:tabLst/>
              <a:defRPr sz="3100" cap="all" baseline="0">
                <a:solidFill>
                  <a:schemeClr val="accent4"/>
                </a:solidFill>
              </a:defRPr>
            </a:lvl1pPr>
          </a:lstStyle>
          <a:p>
            <a:pPr marL="0" marR="0" lvl="0" indent="0" algn="l" defTabSz="685800" rtl="0" eaLnBrk="1" fontAlgn="auto" latinLnBrk="0" hangingPunct="1">
              <a:lnSpc>
                <a:spcPts val="3400"/>
              </a:lnSpc>
              <a:spcBef>
                <a:spcPct val="0"/>
              </a:spcBef>
              <a:spcAft>
                <a:spcPts val="0"/>
              </a:spcAft>
              <a:buClrTx/>
              <a:buSzTx/>
              <a:buFontTx/>
              <a:buNone/>
              <a:tabLst/>
              <a:defRPr/>
            </a:pPr>
            <a:r>
              <a:rPr lang="en-US" sz="3100" cap="all" spc="-30" dirty="0">
                <a:solidFill>
                  <a:srgbClr val="CB1F40"/>
                </a:solidFill>
                <a:latin typeface="Arial" panose="020B0604020202020204" pitchFamily="34" charset="0"/>
                <a:cs typeface="Arial" panose="020B0604020202020204" pitchFamily="34" charset="0"/>
              </a:rPr>
              <a:t>TITLE IN TWO LINES MAXIMUM, </a:t>
            </a:r>
            <a:br>
              <a:rPr lang="cs-CZ" sz="3100" cap="all" spc="-30" dirty="0">
                <a:solidFill>
                  <a:srgbClr val="CB1F40"/>
                </a:solidFill>
                <a:latin typeface="Arial" panose="020B0604020202020204" pitchFamily="34" charset="0"/>
                <a:cs typeface="Arial" panose="020B0604020202020204" pitchFamily="34" charset="0"/>
              </a:rPr>
            </a:br>
            <a:r>
              <a:rPr lang="en-US" sz="3100" cap="all" spc="-30" dirty="0">
                <a:solidFill>
                  <a:srgbClr val="CB1F40"/>
                </a:solidFill>
                <a:latin typeface="Arial" panose="020B0604020202020204" pitchFamily="34" charset="0"/>
                <a:cs typeface="Arial" panose="020B0604020202020204" pitchFamily="34" charset="0"/>
              </a:rPr>
              <a:t>ON THE LEFT, NO HYPHENATION</a:t>
            </a:r>
            <a:br>
              <a:rPr lang="cs-CZ" sz="3100" cap="all" spc="-30" dirty="0">
                <a:solidFill>
                  <a:srgbClr val="CB1F40"/>
                </a:solidFill>
                <a:latin typeface="Arial" panose="020B0604020202020204" pitchFamily="34" charset="0"/>
                <a:cs typeface="Arial" panose="020B0604020202020204" pitchFamily="34" charset="0"/>
              </a:rPr>
            </a:br>
            <a:endParaRPr lang="cs-CZ" dirty="0"/>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baseline="0">
                <a:solidFill>
                  <a:schemeClr val="accent2"/>
                </a:solidFill>
              </a:defRPr>
            </a:lvl1pPr>
          </a:lstStyle>
          <a:p>
            <a:pPr lvl="0"/>
            <a:r>
              <a:rPr lang="en-GB" dirty="0"/>
              <a:t>Update text</a:t>
            </a:r>
            <a:endParaRPr lang="cs-CZ" dirty="0"/>
          </a:p>
        </p:txBody>
      </p:sp>
      <p:sp>
        <p:nvSpPr>
          <p:cNvPr id="11" name="Zástupný symbol pro číslo snímku 5">
            <a:extLst>
              <a:ext uri="{FF2B5EF4-FFF2-40B4-BE49-F238E27FC236}">
                <a16:creationId xmlns:a16="http://schemas.microsoft.com/office/drawing/2014/main" id="{E90CD70C-AF1A-4B03-B38C-8E146883D4F2}"/>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2" name="Zástupný symbol pro zápatí 4">
            <a:extLst>
              <a:ext uri="{FF2B5EF4-FFF2-40B4-BE49-F238E27FC236}">
                <a16:creationId xmlns:a16="http://schemas.microsoft.com/office/drawing/2014/main" id="{5205D45F-00D4-4A12-9E59-9EC934C676A7}"/>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cxnSp>
        <p:nvCxnSpPr>
          <p:cNvPr id="13" name="Přímá spojnice 12">
            <a:extLst>
              <a:ext uri="{FF2B5EF4-FFF2-40B4-BE49-F238E27FC236}">
                <a16:creationId xmlns:a16="http://schemas.microsoft.com/office/drawing/2014/main" id="{E161B054-B820-42DC-9B7E-A7CA572FFC17}"/>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pic>
        <p:nvPicPr>
          <p:cNvPr id="15"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
        <p:nvSpPr>
          <p:cNvPr id="18" name="Zástupný symbol pro obsah 2">
            <a:extLst>
              <a:ext uri="{FF2B5EF4-FFF2-40B4-BE49-F238E27FC236}">
                <a16:creationId xmlns:a16="http://schemas.microsoft.com/office/drawing/2014/main" id="{787C0B6A-B911-4244-9BAF-260D6704E647}"/>
              </a:ext>
            </a:extLst>
          </p:cNvPr>
          <p:cNvSpPr>
            <a:spLocks noGrp="1"/>
          </p:cNvSpPr>
          <p:nvPr>
            <p:ph sz="half" idx="1" hasCustomPrompt="1"/>
          </p:nvPr>
        </p:nvSpPr>
        <p:spPr>
          <a:xfrm>
            <a:off x="672000" y="3366052"/>
            <a:ext cx="3600000" cy="2778085"/>
          </a:xfrm>
        </p:spPr>
        <p:txBody>
          <a:bodyPr lIns="108000" rIns="108000">
            <a:noAutofit/>
          </a:bodyPr>
          <a:lstStyle>
            <a:lvl1pPr algn="l">
              <a:lnSpc>
                <a:spcPts val="2500"/>
              </a:lnSpc>
              <a:spcBef>
                <a:spcPts val="0"/>
              </a:spcBef>
              <a:defRPr sz="2200" b="1">
                <a:solidFill>
                  <a:schemeClr val="accent2"/>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baseline="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19" name="Zástupný symbol pro obsah 2">
            <a:extLst>
              <a:ext uri="{FF2B5EF4-FFF2-40B4-BE49-F238E27FC236}">
                <a16:creationId xmlns:a16="http://schemas.microsoft.com/office/drawing/2014/main" id="{D7427CF6-B580-40B5-88A0-6877C2D205D8}"/>
              </a:ext>
            </a:extLst>
          </p:cNvPr>
          <p:cNvSpPr>
            <a:spLocks noGrp="1"/>
          </p:cNvSpPr>
          <p:nvPr>
            <p:ph sz="half" idx="14" hasCustomPrompt="1"/>
          </p:nvPr>
        </p:nvSpPr>
        <p:spPr>
          <a:xfrm>
            <a:off x="8110330" y="3366052"/>
            <a:ext cx="3636000" cy="2778085"/>
          </a:xfrm>
        </p:spPr>
        <p:txBody>
          <a:bodyPr lIns="108000" rIns="108000">
            <a:noAutofit/>
          </a:bodyPr>
          <a:lstStyle>
            <a:lvl1pPr>
              <a:lnSpc>
                <a:spcPts val="2500"/>
              </a:lnSpc>
              <a:spcBef>
                <a:spcPts val="0"/>
              </a:spcBef>
              <a:defRPr sz="2200" b="1">
                <a:solidFill>
                  <a:srgbClr val="004F9F"/>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20" name="Zástupný symbol pro obsah 2">
            <a:extLst>
              <a:ext uri="{FF2B5EF4-FFF2-40B4-BE49-F238E27FC236}">
                <a16:creationId xmlns:a16="http://schemas.microsoft.com/office/drawing/2014/main" id="{787C0B6A-B911-4244-9BAF-260D6704E647}"/>
              </a:ext>
            </a:extLst>
          </p:cNvPr>
          <p:cNvSpPr>
            <a:spLocks noGrp="1"/>
          </p:cNvSpPr>
          <p:nvPr>
            <p:ph sz="half" idx="15" hasCustomPrompt="1"/>
          </p:nvPr>
        </p:nvSpPr>
        <p:spPr>
          <a:xfrm>
            <a:off x="4391165" y="3366052"/>
            <a:ext cx="3600000" cy="2778085"/>
          </a:xfrm>
        </p:spPr>
        <p:txBody>
          <a:bodyPr lIns="108000" rIns="108000">
            <a:noAutofit/>
          </a:bodyPr>
          <a:lstStyle>
            <a:lvl1pPr>
              <a:lnSpc>
                <a:spcPts val="2500"/>
              </a:lnSpc>
              <a:spcBef>
                <a:spcPts val="0"/>
              </a:spcBef>
              <a:defRPr sz="2200" b="1">
                <a:solidFill>
                  <a:schemeClr val="accent2"/>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baseline="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21" name="Oval 20"/>
          <p:cNvSpPr/>
          <p:nvPr userDrawn="1"/>
        </p:nvSpPr>
        <p:spPr>
          <a:xfrm>
            <a:off x="2021164" y="1721934"/>
            <a:ext cx="901148" cy="9011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Oval 21"/>
          <p:cNvSpPr/>
          <p:nvPr userDrawn="1"/>
        </p:nvSpPr>
        <p:spPr>
          <a:xfrm>
            <a:off x="5645150" y="1721934"/>
            <a:ext cx="901148" cy="9011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Oval 22"/>
          <p:cNvSpPr/>
          <p:nvPr userDrawn="1"/>
        </p:nvSpPr>
        <p:spPr>
          <a:xfrm>
            <a:off x="9468618" y="1721934"/>
            <a:ext cx="901148" cy="9011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 Placeholder 5"/>
          <p:cNvSpPr>
            <a:spLocks noGrp="1"/>
          </p:cNvSpPr>
          <p:nvPr>
            <p:ph type="body" sz="quarter" idx="16" hasCustomPrompt="1"/>
          </p:nvPr>
        </p:nvSpPr>
        <p:spPr>
          <a:xfrm>
            <a:off x="671999" y="2795656"/>
            <a:ext cx="3600001" cy="465138"/>
          </a:xfrm>
        </p:spPr>
        <p:txBody>
          <a:bodyPr/>
          <a:lstStyle>
            <a:lvl1pPr algn="ctr">
              <a:defRPr sz="2400" b="1">
                <a:solidFill>
                  <a:schemeClr val="accent2"/>
                </a:solidFill>
              </a:defRPr>
            </a:lvl1pPr>
          </a:lstStyle>
          <a:p>
            <a:pPr lvl="0"/>
            <a:r>
              <a:rPr lang="en-US" dirty="0"/>
              <a:t>Title text</a:t>
            </a:r>
          </a:p>
        </p:txBody>
      </p:sp>
      <p:sp>
        <p:nvSpPr>
          <p:cNvPr id="25" name="Text Placeholder 5"/>
          <p:cNvSpPr>
            <a:spLocks noGrp="1"/>
          </p:cNvSpPr>
          <p:nvPr>
            <p:ph type="body" sz="quarter" idx="17" hasCustomPrompt="1"/>
          </p:nvPr>
        </p:nvSpPr>
        <p:spPr>
          <a:xfrm>
            <a:off x="4391165" y="2795656"/>
            <a:ext cx="3600001" cy="465138"/>
          </a:xfrm>
        </p:spPr>
        <p:txBody>
          <a:bodyPr/>
          <a:lstStyle>
            <a:lvl1pPr algn="ctr">
              <a:defRPr sz="2400" b="1">
                <a:solidFill>
                  <a:schemeClr val="accent2"/>
                </a:solidFill>
              </a:defRPr>
            </a:lvl1pPr>
          </a:lstStyle>
          <a:p>
            <a:pPr lvl="0"/>
            <a:r>
              <a:rPr lang="en-US" dirty="0"/>
              <a:t>Title text</a:t>
            </a:r>
          </a:p>
        </p:txBody>
      </p:sp>
      <p:sp>
        <p:nvSpPr>
          <p:cNvPr id="26" name="Text Placeholder 5"/>
          <p:cNvSpPr>
            <a:spLocks noGrp="1"/>
          </p:cNvSpPr>
          <p:nvPr>
            <p:ph type="body" sz="quarter" idx="18" hasCustomPrompt="1"/>
          </p:nvPr>
        </p:nvSpPr>
        <p:spPr>
          <a:xfrm>
            <a:off x="8110330" y="2795656"/>
            <a:ext cx="3600001" cy="465138"/>
          </a:xfrm>
        </p:spPr>
        <p:txBody>
          <a:bodyPr/>
          <a:lstStyle>
            <a:lvl1pPr algn="ctr">
              <a:defRPr sz="2400" b="1">
                <a:solidFill>
                  <a:schemeClr val="accent2"/>
                </a:solidFill>
              </a:defRPr>
            </a:lvl1pPr>
          </a:lstStyle>
          <a:p>
            <a:pPr lvl="0"/>
            <a:r>
              <a:rPr lang="en-US" dirty="0"/>
              <a:t>Title text</a:t>
            </a:r>
          </a:p>
        </p:txBody>
      </p:sp>
      <p:sp>
        <p:nvSpPr>
          <p:cNvPr id="6" name="Text Placeholder 5"/>
          <p:cNvSpPr>
            <a:spLocks noGrp="1"/>
          </p:cNvSpPr>
          <p:nvPr>
            <p:ph type="body" sz="quarter" idx="19" hasCustomPrompt="1"/>
          </p:nvPr>
        </p:nvSpPr>
        <p:spPr>
          <a:xfrm>
            <a:off x="2020888" y="1721658"/>
            <a:ext cx="901700" cy="901700"/>
          </a:xfrm>
        </p:spPr>
        <p:txBody>
          <a:bodyPr anchor="ctr"/>
          <a:lstStyle>
            <a:lvl1pPr algn="ctr">
              <a:defRPr sz="4000">
                <a:solidFill>
                  <a:schemeClr val="bg1"/>
                </a:solidFill>
                <a:latin typeface="Segoe UI Emoji" panose="020B0502040204020203" pitchFamily="34" charset="0"/>
                <a:ea typeface="Segoe UI Emoji" panose="020B0502040204020203" pitchFamily="34" charset="0"/>
              </a:defRPr>
            </a:lvl1pPr>
          </a:lstStyle>
          <a:p>
            <a:pPr lvl="0"/>
            <a:r>
              <a:rPr lang="en-GB" dirty="0"/>
              <a:t>😎</a:t>
            </a:r>
          </a:p>
        </p:txBody>
      </p:sp>
      <p:sp>
        <p:nvSpPr>
          <p:cNvPr id="27" name="Text Placeholder 5"/>
          <p:cNvSpPr>
            <a:spLocks noGrp="1"/>
          </p:cNvSpPr>
          <p:nvPr>
            <p:ph type="body" sz="quarter" idx="20" hasCustomPrompt="1"/>
          </p:nvPr>
        </p:nvSpPr>
        <p:spPr>
          <a:xfrm>
            <a:off x="5644874" y="1721658"/>
            <a:ext cx="901700" cy="901700"/>
          </a:xfrm>
        </p:spPr>
        <p:txBody>
          <a:bodyPr anchor="ctr"/>
          <a:lstStyle>
            <a:lvl1pPr algn="ctr">
              <a:defRPr sz="4000">
                <a:solidFill>
                  <a:schemeClr val="bg1"/>
                </a:solidFill>
                <a:latin typeface="Segoe UI Emoji" panose="020B0502040204020203" pitchFamily="34" charset="0"/>
                <a:ea typeface="Segoe UI Emoji" panose="020B0502040204020203" pitchFamily="34" charset="0"/>
              </a:defRPr>
            </a:lvl1pPr>
          </a:lstStyle>
          <a:p>
            <a:pPr lvl="0"/>
            <a:r>
              <a:rPr lang="en-GB" dirty="0"/>
              <a:t>😎</a:t>
            </a:r>
          </a:p>
        </p:txBody>
      </p:sp>
      <p:sp>
        <p:nvSpPr>
          <p:cNvPr id="28" name="Text Placeholder 5"/>
          <p:cNvSpPr>
            <a:spLocks noGrp="1"/>
          </p:cNvSpPr>
          <p:nvPr>
            <p:ph type="body" sz="quarter" idx="21" hasCustomPrompt="1"/>
          </p:nvPr>
        </p:nvSpPr>
        <p:spPr>
          <a:xfrm>
            <a:off x="9468342" y="1721658"/>
            <a:ext cx="901700" cy="901700"/>
          </a:xfrm>
        </p:spPr>
        <p:txBody>
          <a:bodyPr anchor="ctr"/>
          <a:lstStyle>
            <a:lvl1pPr algn="ctr">
              <a:defRPr sz="4000">
                <a:solidFill>
                  <a:schemeClr val="bg1"/>
                </a:solidFill>
                <a:latin typeface="Segoe UI Emoji" panose="020B0502040204020203" pitchFamily="34" charset="0"/>
                <a:ea typeface="Segoe UI Emoji" panose="020B0502040204020203" pitchFamily="34" charset="0"/>
              </a:defRPr>
            </a:lvl1pPr>
          </a:lstStyle>
          <a:p>
            <a:pPr lvl="0"/>
            <a:r>
              <a:rPr lang="en-GB" dirty="0"/>
              <a:t>😎</a:t>
            </a:r>
          </a:p>
        </p:txBody>
      </p:sp>
    </p:spTree>
    <p:extLst>
      <p:ext uri="{BB962C8B-B14F-4D97-AF65-F5344CB8AC3E}">
        <p14:creationId xmlns:p14="http://schemas.microsoft.com/office/powerpoint/2010/main" val="33342343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ontent Graph+text">
    <p:spTree>
      <p:nvGrpSpPr>
        <p:cNvPr id="1" name=""/>
        <p:cNvGrpSpPr/>
        <p:nvPr/>
      </p:nvGrpSpPr>
      <p:grpSpPr>
        <a:xfrm>
          <a:off x="0" y="0"/>
          <a:ext cx="0" cy="0"/>
          <a:chOff x="0" y="0"/>
          <a:chExt cx="0" cy="0"/>
        </a:xfrm>
      </p:grpSpPr>
      <p:pic>
        <p:nvPicPr>
          <p:cNvPr id="11" name="Obrázek 10">
            <a:extLst>
              <a:ext uri="{FF2B5EF4-FFF2-40B4-BE49-F238E27FC236}">
                <a16:creationId xmlns:a16="http://schemas.microsoft.com/office/drawing/2014/main" id="{B1A11DD3-6468-40E0-8C07-E87E9AD22A3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635200" cy="435600"/>
          </a:xfrm>
        </p:spPr>
        <p:txBody>
          <a:bodyPr lIns="648000" tIns="0" rIns="648000" bIns="0" anchor="t" anchorCtr="0">
            <a:noAutofit/>
          </a:bodyPr>
          <a:lstStyle>
            <a:lvl1pPr>
              <a:defRPr sz="3100" cap="all" baseline="0">
                <a:solidFill>
                  <a:schemeClr val="accent4"/>
                </a:solidFill>
              </a:defRPr>
            </a:lvl1pPr>
          </a:lstStyle>
          <a:p>
            <a:r>
              <a:rPr lang="en-GB" noProof="0" dirty="0"/>
              <a:t>One line headline on the left</a:t>
            </a:r>
          </a:p>
        </p:txBody>
      </p:sp>
      <p:sp>
        <p:nvSpPr>
          <p:cNvPr id="3" name="Zástupný symbol pro obsah 2">
            <a:extLst>
              <a:ext uri="{FF2B5EF4-FFF2-40B4-BE49-F238E27FC236}">
                <a16:creationId xmlns:a16="http://schemas.microsoft.com/office/drawing/2014/main" id="{787C0B6A-B911-4244-9BAF-260D6704E647}"/>
              </a:ext>
            </a:extLst>
          </p:cNvPr>
          <p:cNvSpPr>
            <a:spLocks noGrp="1"/>
          </p:cNvSpPr>
          <p:nvPr>
            <p:ph sz="half" idx="1" hasCustomPrompt="1"/>
          </p:nvPr>
        </p:nvSpPr>
        <p:spPr>
          <a:xfrm>
            <a:off x="576000" y="1792801"/>
            <a:ext cx="5073600" cy="2579125"/>
          </a:xfrm>
        </p:spPr>
        <p:txBody>
          <a:bodyPr rIns="288000"/>
          <a:lstStyle>
            <a:lvl1pPr>
              <a:lnSpc>
                <a:spcPts val="2500"/>
              </a:lnSpc>
              <a:spcBef>
                <a:spcPts val="0"/>
              </a:spcBef>
              <a:defRPr sz="2200" b="1">
                <a:solidFill>
                  <a:schemeClr val="accent2"/>
                </a:solidFill>
              </a:defRPr>
            </a:lvl1pPr>
            <a:lvl2pPr marL="0" indent="0">
              <a:lnSpc>
                <a:spcPts val="2400"/>
              </a:lnSpc>
              <a:spcBef>
                <a:spcPts val="750"/>
              </a:spcBef>
              <a:buNone/>
              <a:defRPr sz="2000">
                <a:solidFill>
                  <a:srgbClr val="5B5B5B"/>
                </a:solidFill>
              </a:defRPr>
            </a:lvl2pPr>
            <a:lvl3pPr marL="180000" indent="-180000">
              <a:lnSpc>
                <a:spcPts val="2100"/>
              </a:lnSpc>
              <a:spcBef>
                <a:spcPts val="750"/>
              </a:spcBef>
              <a:buClr>
                <a:srgbClr val="0C54A0"/>
              </a:buClr>
              <a:defRPr sz="1700">
                <a:solidFill>
                  <a:srgbClr val="5B5B5B"/>
                </a:solidFill>
              </a:defRPr>
            </a:lvl3pPr>
            <a:lvl4pPr marL="363600" indent="-144000">
              <a:lnSpc>
                <a:spcPts val="1900"/>
              </a:lnSpc>
              <a:buClr>
                <a:srgbClr val="0C54A0"/>
              </a:buClr>
              <a:defRPr sz="1500">
                <a:solidFill>
                  <a:srgbClr val="5B5B5B"/>
                </a:solidFill>
              </a:defRPr>
            </a:lvl4pPr>
          </a:lstStyle>
          <a:p>
            <a:pPr lvl="0"/>
            <a:r>
              <a:rPr lang="en-GB" noProof="0" dirty="0"/>
              <a:t>Add image/graph</a:t>
            </a:r>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en-GB" dirty="0"/>
              <a:t>Update text</a:t>
            </a:r>
            <a:endParaRPr lang="cs-CZ" dirty="0"/>
          </a:p>
        </p:txBody>
      </p:sp>
      <p:sp>
        <p:nvSpPr>
          <p:cNvPr id="17" name="Zástupný symbol pro text 16">
            <a:extLst>
              <a:ext uri="{FF2B5EF4-FFF2-40B4-BE49-F238E27FC236}">
                <a16:creationId xmlns:a16="http://schemas.microsoft.com/office/drawing/2014/main" id="{B2A177A1-E6A2-4F52-9C0A-456B7A35C0FD}"/>
              </a:ext>
            </a:extLst>
          </p:cNvPr>
          <p:cNvSpPr>
            <a:spLocks noGrp="1"/>
          </p:cNvSpPr>
          <p:nvPr>
            <p:ph type="body" sz="quarter" idx="14" hasCustomPrompt="1"/>
          </p:nvPr>
        </p:nvSpPr>
        <p:spPr>
          <a:xfrm>
            <a:off x="0" y="4464000"/>
            <a:ext cx="5649600" cy="788400"/>
          </a:xfrm>
        </p:spPr>
        <p:txBody>
          <a:bodyPr lIns="648000" tIns="0" rIns="0" bIns="0">
            <a:noAutofit/>
          </a:bodyPr>
          <a:lstStyle>
            <a:lvl1pPr marL="0" marR="0" indent="0" algn="l" defTabSz="685800" rtl="0" eaLnBrk="1" fontAlgn="auto" latinLnBrk="0" hangingPunct="1">
              <a:lnSpc>
                <a:spcPts val="1800"/>
              </a:lnSpc>
              <a:spcBef>
                <a:spcPts val="0"/>
              </a:spcBef>
              <a:spcAft>
                <a:spcPts val="0"/>
              </a:spcAft>
              <a:buClrTx/>
              <a:buSzTx/>
              <a:buFont typeface="Arial" panose="020B0604020202020204" pitchFamily="34" charset="0"/>
              <a:buNone/>
              <a:tabLst/>
              <a:defRPr sz="1500">
                <a:solidFill>
                  <a:schemeClr val="accent2"/>
                </a:solidFill>
              </a:defRPr>
            </a:lvl1pPr>
          </a:lstStyle>
          <a:p>
            <a:pPr marL="0" marR="0" lvl="0" indent="0" algn="l" defTabSz="685800" rtl="0" eaLnBrk="1" fontAlgn="auto" latinLnBrk="0" hangingPunct="1">
              <a:lnSpc>
                <a:spcPts val="1800"/>
              </a:lnSpc>
              <a:spcBef>
                <a:spcPts val="0"/>
              </a:spcBef>
              <a:spcAft>
                <a:spcPts val="0"/>
              </a:spcAft>
              <a:buClrTx/>
              <a:buSzTx/>
              <a:buFont typeface="Arial" panose="020B0604020202020204" pitchFamily="34" charset="0"/>
              <a:buNone/>
              <a:tabLst/>
              <a:defRPr/>
            </a:pPr>
            <a:r>
              <a:rPr lang="en-GB" noProof="0" dirty="0"/>
              <a:t>Note to the graph </a:t>
            </a:r>
            <a:r>
              <a:rPr lang="en-GB" noProof="0" dirty="0">
                <a:latin typeface="Arial" panose="020B0604020202020204" pitchFamily="34" charset="0"/>
                <a:cs typeface="Arial" panose="020B0604020202020204" pitchFamily="34" charset="0"/>
              </a:rPr>
              <a:t>keep short, maximum in 3 lines, on the left, no hyphenation.  </a:t>
            </a:r>
            <a:br>
              <a:rPr lang="en-GB" noProof="0" dirty="0">
                <a:latin typeface="Arial" panose="020B0604020202020204" pitchFamily="34" charset="0"/>
                <a:cs typeface="Arial" panose="020B0604020202020204" pitchFamily="34" charset="0"/>
              </a:rPr>
            </a:br>
            <a:r>
              <a:rPr lang="en-GB" noProof="0" dirty="0">
                <a:latin typeface="Arial" panose="020B0604020202020204" pitchFamily="34" charset="0"/>
                <a:cs typeface="Arial" panose="020B0604020202020204" pitchFamily="34" charset="0"/>
              </a:rPr>
              <a:t>The shorter the better.</a:t>
            </a:r>
            <a:endParaRPr lang="en-GB" noProof="0" dirty="0"/>
          </a:p>
        </p:txBody>
      </p:sp>
      <p:sp>
        <p:nvSpPr>
          <p:cNvPr id="10" name="Zástupný symbol pro obsah 2">
            <a:extLst>
              <a:ext uri="{FF2B5EF4-FFF2-40B4-BE49-F238E27FC236}">
                <a16:creationId xmlns:a16="http://schemas.microsoft.com/office/drawing/2014/main" id="{A950B6C7-DE0B-406B-846C-F8C73E8DA782}"/>
              </a:ext>
            </a:extLst>
          </p:cNvPr>
          <p:cNvSpPr>
            <a:spLocks noGrp="1"/>
          </p:cNvSpPr>
          <p:nvPr>
            <p:ph sz="half" idx="15" hasCustomPrompt="1"/>
          </p:nvPr>
        </p:nvSpPr>
        <p:spPr>
          <a:xfrm>
            <a:off x="6633600" y="1792800"/>
            <a:ext cx="5174400" cy="4351338"/>
          </a:xfrm>
        </p:spPr>
        <p:txBody>
          <a:bodyPr lIns="0" rIns="288000">
            <a:noAutofit/>
          </a:bodyPr>
          <a:lstStyle>
            <a:lvl1pPr>
              <a:lnSpc>
                <a:spcPts val="2500"/>
              </a:lnSpc>
              <a:spcBef>
                <a:spcPts val="0"/>
              </a:spcBef>
              <a:defRPr sz="2200" b="1">
                <a:solidFill>
                  <a:schemeClr val="accent2"/>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cs-CZ" dirty="0"/>
              <a:t>Text in </a:t>
            </a:r>
            <a:r>
              <a:rPr lang="cs-CZ" dirty="0" err="1"/>
              <a:t>four</a:t>
            </a:r>
            <a:r>
              <a:rPr lang="cs-CZ" dirty="0"/>
              <a:t> </a:t>
            </a:r>
            <a:r>
              <a:rPr lang="cs-CZ" dirty="0" err="1"/>
              <a:t>levels</a:t>
            </a:r>
            <a:r>
              <a:rPr lang="cs-CZ" dirty="0"/>
              <a:t> </a:t>
            </a:r>
            <a:r>
              <a:rPr lang="cs-CZ" dirty="0" err="1"/>
              <a:t>with</a:t>
            </a:r>
            <a:r>
              <a:rPr lang="cs-CZ" dirty="0"/>
              <a:t> </a:t>
            </a:r>
            <a:r>
              <a:rPr lang="cs-CZ" dirty="0" err="1"/>
              <a:t>bullets</a:t>
            </a:r>
            <a:r>
              <a:rPr lang="cs-CZ" dirty="0"/>
              <a:t> and a </a:t>
            </a:r>
            <a:r>
              <a:rPr lang="cs-CZ" dirty="0" err="1"/>
              <a:t>headline</a:t>
            </a:r>
            <a:endParaRPr lang="cs-CZ" dirty="0"/>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12" name="Zástupný symbol pro číslo snímku 5">
            <a:extLst>
              <a:ext uri="{FF2B5EF4-FFF2-40B4-BE49-F238E27FC236}">
                <a16:creationId xmlns:a16="http://schemas.microsoft.com/office/drawing/2014/main" id="{05CE88A3-65CA-4CE1-B30A-873AFAEB2F66}"/>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3" name="Zástupný symbol pro zápatí 4">
            <a:extLst>
              <a:ext uri="{FF2B5EF4-FFF2-40B4-BE49-F238E27FC236}">
                <a16:creationId xmlns:a16="http://schemas.microsoft.com/office/drawing/2014/main" id="{16C0665B-D2F2-491C-B4BC-9DE8D14CB0BA}"/>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noProof="0" dirty="0"/>
              <a:t>GlobalPlatform Wallet Seminar – October 2025</a:t>
            </a:r>
          </a:p>
        </p:txBody>
      </p:sp>
      <p:cxnSp>
        <p:nvCxnSpPr>
          <p:cNvPr id="14" name="Přímá spojnice 13">
            <a:extLst>
              <a:ext uri="{FF2B5EF4-FFF2-40B4-BE49-F238E27FC236}">
                <a16:creationId xmlns:a16="http://schemas.microsoft.com/office/drawing/2014/main" id="{C3B987BA-4871-4AFA-BD5B-60E8A286470B}"/>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pic>
        <p:nvPicPr>
          <p:cNvPr id="16"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7745013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ntent - Text+picture">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3370AA24-27CB-432D-B635-3696CB7744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3" name="Zástupný symbol pro obsah 2">
            <a:extLst>
              <a:ext uri="{FF2B5EF4-FFF2-40B4-BE49-F238E27FC236}">
                <a16:creationId xmlns:a16="http://schemas.microsoft.com/office/drawing/2014/main" id="{787C0B6A-B911-4244-9BAF-260D6704E647}"/>
              </a:ext>
            </a:extLst>
          </p:cNvPr>
          <p:cNvSpPr>
            <a:spLocks noGrp="1"/>
          </p:cNvSpPr>
          <p:nvPr>
            <p:ph sz="half" idx="1" hasCustomPrompt="1"/>
          </p:nvPr>
        </p:nvSpPr>
        <p:spPr>
          <a:xfrm>
            <a:off x="864000" y="1792800"/>
            <a:ext cx="5174400" cy="4351338"/>
          </a:xfrm>
        </p:spPr>
        <p:txBody>
          <a:bodyPr lIns="0" rIns="288000">
            <a:noAutofit/>
          </a:bodyPr>
          <a:lstStyle>
            <a:lvl1pPr>
              <a:lnSpc>
                <a:spcPts val="2500"/>
              </a:lnSpc>
              <a:spcBef>
                <a:spcPts val="0"/>
              </a:spcBef>
              <a:defRPr sz="2200" b="1">
                <a:solidFill>
                  <a:schemeClr val="accent2"/>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en-GB" dirty="0"/>
              <a:t>Update text</a:t>
            </a:r>
            <a:endParaRPr lang="cs-CZ" dirty="0"/>
          </a:p>
        </p:txBody>
      </p:sp>
      <p:sp>
        <p:nvSpPr>
          <p:cNvPr id="8" name="Zástupný symbol obrázku 7">
            <a:extLst>
              <a:ext uri="{FF2B5EF4-FFF2-40B4-BE49-F238E27FC236}">
                <a16:creationId xmlns:a16="http://schemas.microsoft.com/office/drawing/2014/main" id="{985A1678-7B6F-46D3-B351-42BCE55B8BB7}"/>
              </a:ext>
            </a:extLst>
          </p:cNvPr>
          <p:cNvSpPr>
            <a:spLocks noGrp="1"/>
          </p:cNvSpPr>
          <p:nvPr>
            <p:ph type="pic" sz="quarter" idx="14" hasCustomPrompt="1"/>
          </p:nvPr>
        </p:nvSpPr>
        <p:spPr>
          <a:xfrm>
            <a:off x="6312000" y="1800000"/>
            <a:ext cx="5040000" cy="3060000"/>
          </a:xfrm>
        </p:spPr>
        <p:txBody>
          <a:bodyPr lIns="0" tIns="0" rIns="0" bIns="0">
            <a:noAutofit/>
          </a:bodyPr>
          <a:lstStyle/>
          <a:p>
            <a:r>
              <a:rPr lang="en-GB" dirty="0"/>
              <a:t>Click the icon to add an image.</a:t>
            </a:r>
            <a:endParaRPr lang="cs-CZ" dirty="0"/>
          </a:p>
        </p:txBody>
      </p:sp>
      <p:sp>
        <p:nvSpPr>
          <p:cNvPr id="11" name="Zástupný symbol pro text 10">
            <a:extLst>
              <a:ext uri="{FF2B5EF4-FFF2-40B4-BE49-F238E27FC236}">
                <a16:creationId xmlns:a16="http://schemas.microsoft.com/office/drawing/2014/main" id="{1EE2432E-4F89-4E41-9DA5-73102E382BAD}"/>
              </a:ext>
            </a:extLst>
          </p:cNvPr>
          <p:cNvSpPr>
            <a:spLocks noGrp="1"/>
          </p:cNvSpPr>
          <p:nvPr>
            <p:ph type="body" sz="quarter" idx="15" hasCustomPrompt="1"/>
          </p:nvPr>
        </p:nvSpPr>
        <p:spPr>
          <a:xfrm>
            <a:off x="6312001" y="5104800"/>
            <a:ext cx="5040000" cy="788400"/>
          </a:xfrm>
        </p:spPr>
        <p:txBody>
          <a:bodyPr lIns="0" rIns="0">
            <a:noAutofit/>
          </a:bodyPr>
          <a:lstStyle>
            <a:lvl1pPr marL="0" marR="0" indent="0" algn="l" defTabSz="685800" rtl="0" eaLnBrk="1" fontAlgn="auto" latinLnBrk="0" hangingPunct="1">
              <a:lnSpc>
                <a:spcPts val="1800"/>
              </a:lnSpc>
              <a:spcBef>
                <a:spcPts val="0"/>
              </a:spcBef>
              <a:spcAft>
                <a:spcPts val="0"/>
              </a:spcAft>
              <a:buClrTx/>
              <a:buSzTx/>
              <a:buFont typeface="Arial" panose="020B0604020202020204" pitchFamily="34" charset="0"/>
              <a:buNone/>
              <a:tabLst/>
              <a:defRPr sz="1500">
                <a:solidFill>
                  <a:schemeClr val="accent2"/>
                </a:solidFill>
              </a:defRPr>
            </a:lvl1pPr>
          </a:lstStyle>
          <a:p>
            <a:pPr marL="0" marR="0" lvl="0" indent="0" algn="l" defTabSz="685800" rtl="0" eaLnBrk="1" fontAlgn="auto" latinLnBrk="0" hangingPunct="1">
              <a:lnSpc>
                <a:spcPts val="1800"/>
              </a:lnSpc>
              <a:spcBef>
                <a:spcPts val="0"/>
              </a:spcBef>
              <a:spcAft>
                <a:spcPts val="0"/>
              </a:spcAft>
              <a:buClrTx/>
              <a:buSzTx/>
              <a:buFont typeface="Arial" panose="020B0604020202020204" pitchFamily="34" charset="0"/>
              <a:buNone/>
              <a:tabLst/>
              <a:defRPr/>
            </a:pPr>
            <a:r>
              <a:rPr lang="en-GB" noProof="0" dirty="0"/>
              <a:t>Note to the picture </a:t>
            </a:r>
            <a:r>
              <a:rPr lang="en-GB" noProof="0" dirty="0">
                <a:latin typeface="Arial" panose="020B0604020202020204" pitchFamily="34" charset="0"/>
                <a:cs typeface="Arial" panose="020B0604020202020204" pitchFamily="34" charset="0"/>
              </a:rPr>
              <a:t>keep short, maximum in 3 lines, on the left, no hyphenation.  </a:t>
            </a:r>
            <a:br>
              <a:rPr lang="en-GB" noProof="0" dirty="0">
                <a:latin typeface="Arial" panose="020B0604020202020204" pitchFamily="34" charset="0"/>
                <a:cs typeface="Arial" panose="020B0604020202020204" pitchFamily="34" charset="0"/>
              </a:rPr>
            </a:br>
            <a:r>
              <a:rPr lang="en-GB" noProof="0" dirty="0">
                <a:latin typeface="Arial" panose="020B0604020202020204" pitchFamily="34" charset="0"/>
                <a:cs typeface="Arial" panose="020B0604020202020204" pitchFamily="34" charset="0"/>
              </a:rPr>
              <a:t>The shorter the better.</a:t>
            </a:r>
            <a:endParaRPr lang="en-GB" noProof="0" dirty="0"/>
          </a:p>
        </p:txBody>
      </p:sp>
      <p:sp>
        <p:nvSpPr>
          <p:cNvPr id="10" name="Nadpis 1">
            <a:extLst>
              <a:ext uri="{FF2B5EF4-FFF2-40B4-BE49-F238E27FC236}">
                <a16:creationId xmlns:a16="http://schemas.microsoft.com/office/drawing/2014/main" id="{5E1C5CB0-5CED-4AAA-A821-4A6FE485844B}"/>
              </a:ext>
            </a:extLst>
          </p:cNvPr>
          <p:cNvSpPr>
            <a:spLocks noGrp="1"/>
          </p:cNvSpPr>
          <p:nvPr>
            <p:ph type="title" hasCustomPrompt="1"/>
          </p:nvPr>
        </p:nvSpPr>
        <p:spPr>
          <a:xfrm>
            <a:off x="0" y="702000"/>
            <a:ext cx="11635200" cy="435600"/>
          </a:xfrm>
        </p:spPr>
        <p:txBody>
          <a:bodyPr lIns="648000" tIns="0" rIns="648000" bIns="0" anchor="t" anchorCtr="0">
            <a:noAutofit/>
          </a:bodyPr>
          <a:lstStyle>
            <a:lvl1pPr>
              <a:defRPr sz="3100" cap="all" baseline="0">
                <a:solidFill>
                  <a:schemeClr val="accent4"/>
                </a:solidFill>
              </a:defRPr>
            </a:lvl1pPr>
          </a:lstStyle>
          <a:p>
            <a:r>
              <a:rPr lang="en-GB" noProof="0" dirty="0"/>
              <a:t>One line headline on the left</a:t>
            </a:r>
          </a:p>
        </p:txBody>
      </p:sp>
      <p:sp>
        <p:nvSpPr>
          <p:cNvPr id="13" name="Zástupný symbol pro číslo snímku 5">
            <a:extLst>
              <a:ext uri="{FF2B5EF4-FFF2-40B4-BE49-F238E27FC236}">
                <a16:creationId xmlns:a16="http://schemas.microsoft.com/office/drawing/2014/main" id="{F0D6980A-B2B8-470B-9AAF-F6692AF28BD4}"/>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4" name="Zástupný symbol pro zápatí 4">
            <a:extLst>
              <a:ext uri="{FF2B5EF4-FFF2-40B4-BE49-F238E27FC236}">
                <a16:creationId xmlns:a16="http://schemas.microsoft.com/office/drawing/2014/main" id="{8FDEFD7F-9893-4AB2-A6BA-D2DD735EEBF8}"/>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cxnSp>
        <p:nvCxnSpPr>
          <p:cNvPr id="15" name="Přímá spojnice 14">
            <a:extLst>
              <a:ext uri="{FF2B5EF4-FFF2-40B4-BE49-F238E27FC236}">
                <a16:creationId xmlns:a16="http://schemas.microsoft.com/office/drawing/2014/main" id="{A0F6FA0C-F321-4F4B-AAED-39532E009A77}"/>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pic>
        <p:nvPicPr>
          <p:cNvPr id="17"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3906973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ontent - Text+table">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71915FF0-BD61-4A7E-9972-5300B0BAD6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3" name="Zástupný symbol pro obsah 2">
            <a:extLst>
              <a:ext uri="{FF2B5EF4-FFF2-40B4-BE49-F238E27FC236}">
                <a16:creationId xmlns:a16="http://schemas.microsoft.com/office/drawing/2014/main" id="{787C0B6A-B911-4244-9BAF-260D6704E647}"/>
              </a:ext>
            </a:extLst>
          </p:cNvPr>
          <p:cNvSpPr>
            <a:spLocks noGrp="1"/>
          </p:cNvSpPr>
          <p:nvPr>
            <p:ph sz="half" idx="1" hasCustomPrompt="1"/>
          </p:nvPr>
        </p:nvSpPr>
        <p:spPr>
          <a:xfrm>
            <a:off x="864000" y="1792800"/>
            <a:ext cx="5174400" cy="4351338"/>
          </a:xfrm>
        </p:spPr>
        <p:txBody>
          <a:bodyPr lIns="0" rIns="288000">
            <a:noAutofit/>
          </a:bodyPr>
          <a:lstStyle>
            <a:lvl1pPr>
              <a:lnSpc>
                <a:spcPts val="2500"/>
              </a:lnSpc>
              <a:spcBef>
                <a:spcPts val="0"/>
              </a:spcBef>
              <a:defRPr sz="2200" b="1">
                <a:solidFill>
                  <a:schemeClr val="accent2"/>
                </a:solidFill>
              </a:defRPr>
            </a:lvl1pPr>
            <a:lvl2pPr marL="0" indent="0">
              <a:lnSpc>
                <a:spcPts val="2400"/>
              </a:lnSpc>
              <a:spcBef>
                <a:spcPts val="750"/>
              </a:spcBef>
              <a:buNone/>
              <a:defRPr sz="2000">
                <a:solidFill>
                  <a:schemeClr val="accent3"/>
                </a:solidFill>
              </a:defRPr>
            </a:lvl2pPr>
            <a:lvl3pPr marL="180000" indent="-198000">
              <a:lnSpc>
                <a:spcPts val="2100"/>
              </a:lnSpc>
              <a:spcBef>
                <a:spcPts val="750"/>
              </a:spcBef>
              <a:buClr>
                <a:srgbClr val="0C54A0"/>
              </a:buClr>
              <a:defRPr sz="1700">
                <a:solidFill>
                  <a:schemeClr val="accent3"/>
                </a:solidFill>
              </a:defRPr>
            </a:lvl3pPr>
            <a:lvl4pPr marL="363600" indent="-144000">
              <a:lnSpc>
                <a:spcPts val="1900"/>
              </a:lnSpc>
              <a:spcBef>
                <a:spcPts val="700"/>
              </a:spcBef>
              <a:buClr>
                <a:srgbClr val="0C54A0"/>
              </a:buClr>
              <a:defRPr sz="1500">
                <a:solidFill>
                  <a:schemeClr val="accent3"/>
                </a:solidFill>
              </a:defRPr>
            </a:lvl4pPr>
          </a:lstStyle>
          <a:p>
            <a:pPr lvl="0"/>
            <a:r>
              <a:rPr lang="en-GB" noProof="0" dirty="0"/>
              <a:t>Text in four levels with bullets and a headline</a:t>
            </a:r>
          </a:p>
          <a:p>
            <a:pPr lvl="1"/>
            <a:r>
              <a:rPr lang="en-GB" dirty="0"/>
              <a:t>Second level</a:t>
            </a:r>
            <a:endParaRPr lang="cs-CZ" dirty="0"/>
          </a:p>
          <a:p>
            <a:pPr lvl="2"/>
            <a:r>
              <a:rPr lang="en-GB" dirty="0"/>
              <a:t>Third level</a:t>
            </a:r>
            <a:endParaRPr lang="cs-CZ" dirty="0"/>
          </a:p>
          <a:p>
            <a:pPr lvl="3"/>
            <a:r>
              <a:rPr lang="en-GB" dirty="0"/>
              <a:t>Fourth level</a:t>
            </a:r>
            <a:endParaRPr lang="cs-CZ" dirty="0"/>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en-GB" dirty="0"/>
              <a:t>Update text</a:t>
            </a:r>
            <a:endParaRPr lang="cs-CZ" dirty="0"/>
          </a:p>
        </p:txBody>
      </p:sp>
      <p:sp>
        <p:nvSpPr>
          <p:cNvPr id="11" name="Zástupný symbol pro text 10">
            <a:extLst>
              <a:ext uri="{FF2B5EF4-FFF2-40B4-BE49-F238E27FC236}">
                <a16:creationId xmlns:a16="http://schemas.microsoft.com/office/drawing/2014/main" id="{1EE2432E-4F89-4E41-9DA5-73102E382BAD}"/>
              </a:ext>
            </a:extLst>
          </p:cNvPr>
          <p:cNvSpPr>
            <a:spLocks noGrp="1"/>
          </p:cNvSpPr>
          <p:nvPr>
            <p:ph type="body" sz="quarter" idx="15" hasCustomPrompt="1"/>
          </p:nvPr>
        </p:nvSpPr>
        <p:spPr>
          <a:xfrm>
            <a:off x="6410673" y="5432400"/>
            <a:ext cx="5040000" cy="788400"/>
          </a:xfrm>
        </p:spPr>
        <p:txBody>
          <a:bodyPr lIns="0" rIns="0">
            <a:noAutofit/>
          </a:bodyPr>
          <a:lstStyle>
            <a:lvl1pPr marL="0" marR="0" indent="0" algn="l" defTabSz="685800" rtl="0" eaLnBrk="1" fontAlgn="auto" latinLnBrk="0" hangingPunct="1">
              <a:lnSpc>
                <a:spcPts val="1800"/>
              </a:lnSpc>
              <a:spcBef>
                <a:spcPts val="0"/>
              </a:spcBef>
              <a:spcAft>
                <a:spcPts val="0"/>
              </a:spcAft>
              <a:buClrTx/>
              <a:buSzTx/>
              <a:buFont typeface="Arial" panose="020B0604020202020204" pitchFamily="34" charset="0"/>
              <a:buNone/>
              <a:tabLst/>
              <a:defRPr sz="1500">
                <a:solidFill>
                  <a:schemeClr val="accent2"/>
                </a:solidFill>
              </a:defRPr>
            </a:lvl1pPr>
          </a:lstStyle>
          <a:p>
            <a:pPr marL="0" marR="0" lvl="0" indent="0" algn="l" defTabSz="685800" rtl="0" eaLnBrk="1" fontAlgn="auto" latinLnBrk="0" hangingPunct="1">
              <a:lnSpc>
                <a:spcPts val="1800"/>
              </a:lnSpc>
              <a:spcBef>
                <a:spcPts val="0"/>
              </a:spcBef>
              <a:spcAft>
                <a:spcPts val="0"/>
              </a:spcAft>
              <a:buClrTx/>
              <a:buSzTx/>
              <a:buFont typeface="Arial" panose="020B0604020202020204" pitchFamily="34" charset="0"/>
              <a:buNone/>
              <a:tabLst/>
              <a:defRPr/>
            </a:pPr>
            <a:r>
              <a:rPr lang="en-GB" noProof="0" dirty="0"/>
              <a:t>Note to the table </a:t>
            </a:r>
            <a:r>
              <a:rPr lang="en-GB" noProof="0" dirty="0">
                <a:latin typeface="Arial" panose="020B0604020202020204" pitchFamily="34" charset="0"/>
                <a:cs typeface="Arial" panose="020B0604020202020204" pitchFamily="34" charset="0"/>
              </a:rPr>
              <a:t>keep short, maximum in 3 lines, on the left, no hyphenation.  </a:t>
            </a:r>
            <a:br>
              <a:rPr lang="en-GB" noProof="0" dirty="0">
                <a:latin typeface="Arial" panose="020B0604020202020204" pitchFamily="34" charset="0"/>
                <a:cs typeface="Arial" panose="020B0604020202020204" pitchFamily="34" charset="0"/>
              </a:rPr>
            </a:br>
            <a:r>
              <a:rPr lang="en-GB" noProof="0" dirty="0">
                <a:latin typeface="Arial" panose="020B0604020202020204" pitchFamily="34" charset="0"/>
                <a:cs typeface="Arial" panose="020B0604020202020204" pitchFamily="34" charset="0"/>
              </a:rPr>
              <a:t>The shorter the better.</a:t>
            </a:r>
            <a:endParaRPr lang="en-GB" noProof="0" dirty="0"/>
          </a:p>
        </p:txBody>
      </p:sp>
      <p:sp>
        <p:nvSpPr>
          <p:cNvPr id="5" name="Zástupný symbol pro tabulku 4">
            <a:extLst>
              <a:ext uri="{FF2B5EF4-FFF2-40B4-BE49-F238E27FC236}">
                <a16:creationId xmlns:a16="http://schemas.microsoft.com/office/drawing/2014/main" id="{C1A3035E-21FB-4894-92A5-2D93E05F4EA9}"/>
              </a:ext>
            </a:extLst>
          </p:cNvPr>
          <p:cNvSpPr>
            <a:spLocks noGrp="1" noChangeAspect="1"/>
          </p:cNvSpPr>
          <p:nvPr>
            <p:ph type="tbl" sz="quarter" idx="16" hasCustomPrompt="1"/>
          </p:nvPr>
        </p:nvSpPr>
        <p:spPr>
          <a:xfrm>
            <a:off x="6388800" y="1796400"/>
            <a:ext cx="5068800" cy="3517200"/>
          </a:xfrm>
        </p:spPr>
        <p:txBody>
          <a:bodyPr tIns="72000" bIns="72000" anchor="ctr" anchorCtr="0">
            <a:normAutofit/>
          </a:bodyPr>
          <a:lstStyle>
            <a:lvl1pPr>
              <a:defRPr sz="1500" baseline="0"/>
            </a:lvl1pPr>
          </a:lstStyle>
          <a:p>
            <a:r>
              <a:rPr lang="en-GB" dirty="0"/>
              <a:t>Click the icon to add a table</a:t>
            </a:r>
            <a:endParaRPr lang="cs-CZ" dirty="0"/>
          </a:p>
        </p:txBody>
      </p:sp>
      <p:sp>
        <p:nvSpPr>
          <p:cNvPr id="10" name="Nadpis 1">
            <a:extLst>
              <a:ext uri="{FF2B5EF4-FFF2-40B4-BE49-F238E27FC236}">
                <a16:creationId xmlns:a16="http://schemas.microsoft.com/office/drawing/2014/main" id="{3EE5BBE3-65E9-4DED-82CF-0018127F75DA}"/>
              </a:ext>
            </a:extLst>
          </p:cNvPr>
          <p:cNvSpPr>
            <a:spLocks noGrp="1"/>
          </p:cNvSpPr>
          <p:nvPr>
            <p:ph type="title" hasCustomPrompt="1"/>
          </p:nvPr>
        </p:nvSpPr>
        <p:spPr>
          <a:xfrm>
            <a:off x="0" y="702000"/>
            <a:ext cx="11635200" cy="435600"/>
          </a:xfrm>
        </p:spPr>
        <p:txBody>
          <a:bodyPr lIns="648000" tIns="0" rIns="648000" bIns="0" anchor="t" anchorCtr="0">
            <a:noAutofit/>
          </a:bodyPr>
          <a:lstStyle>
            <a:lvl1pPr>
              <a:defRPr sz="3100" cap="all" baseline="0">
                <a:solidFill>
                  <a:schemeClr val="accent4"/>
                </a:solidFill>
              </a:defRPr>
            </a:lvl1pPr>
          </a:lstStyle>
          <a:p>
            <a:r>
              <a:rPr lang="en-GB" noProof="0" dirty="0"/>
              <a:t>One line headline on the left</a:t>
            </a:r>
          </a:p>
        </p:txBody>
      </p:sp>
      <p:sp>
        <p:nvSpPr>
          <p:cNvPr id="13" name="Zástupný symbol pro číslo snímku 5">
            <a:extLst>
              <a:ext uri="{FF2B5EF4-FFF2-40B4-BE49-F238E27FC236}">
                <a16:creationId xmlns:a16="http://schemas.microsoft.com/office/drawing/2014/main" id="{09EE363F-BB4B-4EAE-9EF7-FFD0141DEA8E}"/>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4" name="Zástupný symbol pro zápatí 4">
            <a:extLst>
              <a:ext uri="{FF2B5EF4-FFF2-40B4-BE49-F238E27FC236}">
                <a16:creationId xmlns:a16="http://schemas.microsoft.com/office/drawing/2014/main" id="{7994F1B0-EEEC-4D46-A804-16BF28577506}"/>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cxnSp>
        <p:nvCxnSpPr>
          <p:cNvPr id="15" name="Přímá spojnice 14">
            <a:extLst>
              <a:ext uri="{FF2B5EF4-FFF2-40B4-BE49-F238E27FC236}">
                <a16:creationId xmlns:a16="http://schemas.microsoft.com/office/drawing/2014/main" id="{64399598-AE7F-43DB-BEDF-8D0BB2D0A48B}"/>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pic>
        <p:nvPicPr>
          <p:cNvPr id="17"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8001746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ontent - Table ">
    <p:spTree>
      <p:nvGrpSpPr>
        <p:cNvPr id="1" name=""/>
        <p:cNvGrpSpPr/>
        <p:nvPr/>
      </p:nvGrpSpPr>
      <p:grpSpPr>
        <a:xfrm>
          <a:off x="0" y="0"/>
          <a:ext cx="0" cy="0"/>
          <a:chOff x="0" y="0"/>
          <a:chExt cx="0" cy="0"/>
        </a:xfrm>
      </p:grpSpPr>
      <p:pic>
        <p:nvPicPr>
          <p:cNvPr id="10" name="Obrázek 9">
            <a:extLst>
              <a:ext uri="{FF2B5EF4-FFF2-40B4-BE49-F238E27FC236}">
                <a16:creationId xmlns:a16="http://schemas.microsoft.com/office/drawing/2014/main" id="{3A9D2D2C-52C6-45E4-A785-4AF57F888D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453600"/>
          </a:xfrm>
        </p:spPr>
        <p:txBody>
          <a:bodyPr lIns="648000" tIns="0" rIns="684000" bIns="0" anchor="t" anchorCtr="0">
            <a:noAutofit/>
          </a:bodyPr>
          <a:lstStyle>
            <a:lvl1pPr>
              <a:lnSpc>
                <a:spcPts val="3400"/>
              </a:lnSpc>
              <a:defRPr sz="3100" cap="all" baseline="0">
                <a:solidFill>
                  <a:schemeClr val="accent4"/>
                </a:solidFill>
              </a:defRPr>
            </a:lvl1pPr>
          </a:lstStyle>
          <a:p>
            <a:r>
              <a:rPr lang="en-GB" noProof="0" dirty="0"/>
              <a:t>One line headline on the left</a:t>
            </a:r>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baseline="0">
                <a:solidFill>
                  <a:schemeClr val="accent2"/>
                </a:solidFill>
              </a:defRPr>
            </a:lvl1pPr>
          </a:lstStyle>
          <a:p>
            <a:pPr lvl="0"/>
            <a:r>
              <a:rPr lang="en-GB" dirty="0"/>
              <a:t>Update text</a:t>
            </a:r>
            <a:endParaRPr lang="cs-CZ" dirty="0"/>
          </a:p>
        </p:txBody>
      </p:sp>
      <p:sp>
        <p:nvSpPr>
          <p:cNvPr id="11" name="Zástupný symbol pro text 10">
            <a:extLst>
              <a:ext uri="{FF2B5EF4-FFF2-40B4-BE49-F238E27FC236}">
                <a16:creationId xmlns:a16="http://schemas.microsoft.com/office/drawing/2014/main" id="{1EE2432E-4F89-4E41-9DA5-73102E382BAD}"/>
              </a:ext>
            </a:extLst>
          </p:cNvPr>
          <p:cNvSpPr>
            <a:spLocks noGrp="1"/>
          </p:cNvSpPr>
          <p:nvPr>
            <p:ph type="body" sz="quarter" idx="15" hasCustomPrompt="1"/>
          </p:nvPr>
        </p:nvSpPr>
        <p:spPr>
          <a:xfrm>
            <a:off x="864000" y="5432400"/>
            <a:ext cx="3308421" cy="324000"/>
          </a:xfrm>
        </p:spPr>
        <p:txBody>
          <a:bodyPr lIns="0" rIns="0">
            <a:noAutofit/>
          </a:bodyPr>
          <a:lstStyle>
            <a:lvl1pPr>
              <a:lnSpc>
                <a:spcPts val="1800"/>
              </a:lnSpc>
              <a:spcBef>
                <a:spcPts val="0"/>
              </a:spcBef>
              <a:defRPr sz="1500">
                <a:solidFill>
                  <a:schemeClr val="accent2"/>
                </a:solidFill>
              </a:defRPr>
            </a:lvl1pPr>
          </a:lstStyle>
          <a:p>
            <a:pPr lvl="0"/>
            <a:r>
              <a:rPr lang="en-GB" noProof="0" dirty="0"/>
              <a:t>Table note on 1 line</a:t>
            </a:r>
          </a:p>
        </p:txBody>
      </p:sp>
      <p:sp>
        <p:nvSpPr>
          <p:cNvPr id="5" name="Zástupný symbol pro tabulku 4">
            <a:extLst>
              <a:ext uri="{FF2B5EF4-FFF2-40B4-BE49-F238E27FC236}">
                <a16:creationId xmlns:a16="http://schemas.microsoft.com/office/drawing/2014/main" id="{C1A3035E-21FB-4894-92A5-2D93E05F4EA9}"/>
              </a:ext>
            </a:extLst>
          </p:cNvPr>
          <p:cNvSpPr>
            <a:spLocks noGrp="1"/>
          </p:cNvSpPr>
          <p:nvPr>
            <p:ph type="tbl" sz="quarter" idx="16" hasCustomPrompt="1"/>
          </p:nvPr>
        </p:nvSpPr>
        <p:spPr>
          <a:xfrm>
            <a:off x="864000" y="1796400"/>
            <a:ext cx="10464000" cy="3517200"/>
          </a:xfrm>
        </p:spPr>
        <p:txBody>
          <a:bodyPr tIns="72000" bIns="72000" anchor="ctr" anchorCtr="0">
            <a:normAutofit/>
          </a:bodyPr>
          <a:lstStyle>
            <a:lvl1pPr>
              <a:defRPr sz="1500"/>
            </a:lvl1pPr>
          </a:lstStyle>
          <a:p>
            <a:r>
              <a:rPr lang="en-GB" dirty="0"/>
              <a:t>Click the icon to add a table.</a:t>
            </a:r>
            <a:endParaRPr lang="cs-CZ" dirty="0"/>
          </a:p>
        </p:txBody>
      </p:sp>
      <p:cxnSp>
        <p:nvCxnSpPr>
          <p:cNvPr id="12" name="Přímá spojnice 11">
            <a:extLst>
              <a:ext uri="{FF2B5EF4-FFF2-40B4-BE49-F238E27FC236}">
                <a16:creationId xmlns:a16="http://schemas.microsoft.com/office/drawing/2014/main" id="{E4BA578A-7CA3-441A-875C-DA886EF7B869}"/>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4" name="Zástupný symbol pro číslo snímku 5">
            <a:extLst>
              <a:ext uri="{FF2B5EF4-FFF2-40B4-BE49-F238E27FC236}">
                <a16:creationId xmlns:a16="http://schemas.microsoft.com/office/drawing/2014/main" id="{47BD0CF3-E626-476B-9225-476D0116C2F1}"/>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8" name="Zástupný symbol pro zápatí 4">
            <a:extLst>
              <a:ext uri="{FF2B5EF4-FFF2-40B4-BE49-F238E27FC236}">
                <a16:creationId xmlns:a16="http://schemas.microsoft.com/office/drawing/2014/main" id="{8A03B3F2-A48A-4D0E-A779-E868557FD7D9}"/>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noProof="0" dirty="0"/>
              <a:t>GlobalPlatform Wallet Seminar – October 2025</a:t>
            </a:r>
          </a:p>
        </p:txBody>
      </p:sp>
      <p:pic>
        <p:nvPicPr>
          <p:cNvPr id="13"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907208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ontent - Picture+note">
    <p:spTree>
      <p:nvGrpSpPr>
        <p:cNvPr id="1" name=""/>
        <p:cNvGrpSpPr/>
        <p:nvPr/>
      </p:nvGrpSpPr>
      <p:grpSpPr>
        <a:xfrm>
          <a:off x="0" y="0"/>
          <a:ext cx="0" cy="0"/>
          <a:chOff x="0" y="0"/>
          <a:chExt cx="0" cy="0"/>
        </a:xfrm>
      </p:grpSpPr>
      <p:pic>
        <p:nvPicPr>
          <p:cNvPr id="8" name="Obrázek 7">
            <a:extLst>
              <a:ext uri="{FF2B5EF4-FFF2-40B4-BE49-F238E27FC236}">
                <a16:creationId xmlns:a16="http://schemas.microsoft.com/office/drawing/2014/main" id="{6F1591F6-46C5-4F72-868A-5E0F3404CFE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baseline="0">
                <a:solidFill>
                  <a:schemeClr val="accent2"/>
                </a:solidFill>
              </a:defRPr>
            </a:lvl1pPr>
          </a:lstStyle>
          <a:p>
            <a:pPr lvl="0"/>
            <a:r>
              <a:rPr lang="en-GB" noProof="0" dirty="0"/>
              <a:t>Update text</a:t>
            </a:r>
          </a:p>
        </p:txBody>
      </p:sp>
      <p:sp>
        <p:nvSpPr>
          <p:cNvPr id="11" name="Zástupný symbol pro text 10">
            <a:extLst>
              <a:ext uri="{FF2B5EF4-FFF2-40B4-BE49-F238E27FC236}">
                <a16:creationId xmlns:a16="http://schemas.microsoft.com/office/drawing/2014/main" id="{1EE2432E-4F89-4E41-9DA5-73102E382BAD}"/>
              </a:ext>
            </a:extLst>
          </p:cNvPr>
          <p:cNvSpPr>
            <a:spLocks noGrp="1"/>
          </p:cNvSpPr>
          <p:nvPr>
            <p:ph type="body" sz="quarter" idx="15" hasCustomPrompt="1"/>
          </p:nvPr>
        </p:nvSpPr>
        <p:spPr>
          <a:xfrm>
            <a:off x="864000" y="5896800"/>
            <a:ext cx="3308421" cy="324000"/>
          </a:xfrm>
        </p:spPr>
        <p:txBody>
          <a:bodyPr lIns="0" rIns="0">
            <a:noAutofit/>
          </a:bodyPr>
          <a:lstStyle>
            <a:lvl1pPr>
              <a:lnSpc>
                <a:spcPts val="1800"/>
              </a:lnSpc>
              <a:spcBef>
                <a:spcPts val="0"/>
              </a:spcBef>
              <a:defRPr sz="1500">
                <a:solidFill>
                  <a:schemeClr val="accent2"/>
                </a:solidFill>
              </a:defRPr>
            </a:lvl1pPr>
          </a:lstStyle>
          <a:p>
            <a:pPr lvl="0"/>
            <a:r>
              <a:rPr lang="en-GB" noProof="0" dirty="0"/>
              <a:t>Picture note on 1 line</a:t>
            </a:r>
          </a:p>
        </p:txBody>
      </p:sp>
      <p:sp>
        <p:nvSpPr>
          <p:cNvPr id="4" name="Zástupný symbol obrázku 3">
            <a:extLst>
              <a:ext uri="{FF2B5EF4-FFF2-40B4-BE49-F238E27FC236}">
                <a16:creationId xmlns:a16="http://schemas.microsoft.com/office/drawing/2014/main" id="{A19E01E0-95D9-4F6E-9F11-1472DF589D65}"/>
              </a:ext>
            </a:extLst>
          </p:cNvPr>
          <p:cNvSpPr>
            <a:spLocks noGrp="1"/>
          </p:cNvSpPr>
          <p:nvPr>
            <p:ph type="pic" sz="quarter" idx="16" hasCustomPrompt="1"/>
          </p:nvPr>
        </p:nvSpPr>
        <p:spPr>
          <a:xfrm>
            <a:off x="864000" y="648000"/>
            <a:ext cx="10464000" cy="5220000"/>
          </a:xfrm>
        </p:spPr>
        <p:txBody>
          <a:bodyPr/>
          <a:lstStyle/>
          <a:p>
            <a:r>
              <a:rPr lang="en-GB" dirty="0"/>
              <a:t>Click the icon to add an image.</a:t>
            </a:r>
            <a:endParaRPr lang="cs-CZ" dirty="0"/>
          </a:p>
        </p:txBody>
      </p:sp>
      <p:cxnSp>
        <p:nvCxnSpPr>
          <p:cNvPr id="10" name="Přímá spojnice 9">
            <a:extLst>
              <a:ext uri="{FF2B5EF4-FFF2-40B4-BE49-F238E27FC236}">
                <a16:creationId xmlns:a16="http://schemas.microsoft.com/office/drawing/2014/main" id="{EAFD109A-B345-4356-B29F-641AD5239122}"/>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6" name="Zástupný symbol pro číslo snímku 5">
            <a:extLst>
              <a:ext uri="{FF2B5EF4-FFF2-40B4-BE49-F238E27FC236}">
                <a16:creationId xmlns:a16="http://schemas.microsoft.com/office/drawing/2014/main" id="{BF4BDEF5-ED8C-4F8F-9D2A-D3521A15FC63}"/>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8" name="Zástupný symbol pro zápatí 4">
            <a:extLst>
              <a:ext uri="{FF2B5EF4-FFF2-40B4-BE49-F238E27FC236}">
                <a16:creationId xmlns:a16="http://schemas.microsoft.com/office/drawing/2014/main" id="{A306F1F7-6893-4DE5-9BAE-BADD48F537F2}"/>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pic>
        <p:nvPicPr>
          <p:cNvPr id="12"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16717679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ent - 4 text boxes">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8AF0B514-85E0-4D9B-AC24-B5281D50B7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453600"/>
          </a:xfrm>
        </p:spPr>
        <p:txBody>
          <a:bodyPr lIns="648000" tIns="0" rIns="684000" bIns="0" anchor="t" anchorCtr="0">
            <a:noAutofit/>
          </a:bodyPr>
          <a:lstStyle>
            <a:lvl1pPr>
              <a:lnSpc>
                <a:spcPts val="3400"/>
              </a:lnSpc>
              <a:defRPr sz="3100" cap="all" baseline="0">
                <a:solidFill>
                  <a:schemeClr val="accent4"/>
                </a:solidFill>
              </a:defRPr>
            </a:lvl1pPr>
          </a:lstStyle>
          <a:p>
            <a:r>
              <a:rPr lang="en-GB" noProof="0" dirty="0"/>
              <a:t>One line headline, on the left</a:t>
            </a:r>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en-GB" noProof="0" dirty="0"/>
              <a:t>Update text</a:t>
            </a:r>
          </a:p>
        </p:txBody>
      </p:sp>
      <p:sp>
        <p:nvSpPr>
          <p:cNvPr id="10" name="Zástupný symbol pro text 9">
            <a:extLst>
              <a:ext uri="{FF2B5EF4-FFF2-40B4-BE49-F238E27FC236}">
                <a16:creationId xmlns:a16="http://schemas.microsoft.com/office/drawing/2014/main" id="{1FE1AF15-0A6A-4965-BA27-85AFA398E86B}"/>
              </a:ext>
            </a:extLst>
          </p:cNvPr>
          <p:cNvSpPr>
            <a:spLocks noGrp="1"/>
          </p:cNvSpPr>
          <p:nvPr>
            <p:ph type="body" sz="quarter" idx="14" hasCustomPrompt="1"/>
          </p:nvPr>
        </p:nvSpPr>
        <p:spPr>
          <a:xfrm>
            <a:off x="864000" y="1897200"/>
            <a:ext cx="5217600" cy="2080800"/>
          </a:xfrm>
          <a:solidFill>
            <a:schemeClr val="accent2"/>
          </a:solidFill>
        </p:spPr>
        <p:txBody>
          <a:bodyPr lIns="216000" tIns="180000" rIns="180000" bIns="180000">
            <a:noAutofit/>
          </a:bodyPr>
          <a:lstStyle>
            <a:lvl1pPr>
              <a:lnSpc>
                <a:spcPts val="2500"/>
              </a:lnSpc>
              <a:spcBef>
                <a:spcPts val="0"/>
              </a:spcBef>
              <a:defRPr sz="2200" b="1">
                <a:solidFill>
                  <a:schemeClr val="bg1"/>
                </a:solidFill>
              </a:defRPr>
            </a:lvl1pPr>
            <a:lvl2pPr marL="0" indent="0">
              <a:lnSpc>
                <a:spcPts val="1900"/>
              </a:lnSpc>
              <a:spcBef>
                <a:spcPts val="800"/>
              </a:spcBef>
              <a:buFontTx/>
              <a:buNone/>
              <a:defRPr sz="1500">
                <a:solidFill>
                  <a:schemeClr val="bg1"/>
                </a:solidFill>
              </a:defRPr>
            </a:lvl2pPr>
          </a:lstStyle>
          <a:p>
            <a:pPr lvl="0"/>
            <a:r>
              <a:rPr lang="en-GB" noProof="0" dirty="0"/>
              <a:t>Box headline, two lines maximum</a:t>
            </a:r>
          </a:p>
          <a:p>
            <a:pPr lvl="1"/>
            <a:r>
              <a:rPr lang="en-GB" dirty="0"/>
              <a:t>Second level</a:t>
            </a:r>
            <a:endParaRPr lang="cs-CZ" dirty="0"/>
          </a:p>
        </p:txBody>
      </p:sp>
      <p:sp>
        <p:nvSpPr>
          <p:cNvPr id="20" name="Zástupný symbol pro text 9">
            <a:extLst>
              <a:ext uri="{FF2B5EF4-FFF2-40B4-BE49-F238E27FC236}">
                <a16:creationId xmlns:a16="http://schemas.microsoft.com/office/drawing/2014/main" id="{3ACB5538-946D-4BC7-B27F-EBBEA910CC62}"/>
              </a:ext>
            </a:extLst>
          </p:cNvPr>
          <p:cNvSpPr>
            <a:spLocks noGrp="1"/>
          </p:cNvSpPr>
          <p:nvPr>
            <p:ph type="body" sz="quarter" idx="16" hasCustomPrompt="1"/>
          </p:nvPr>
        </p:nvSpPr>
        <p:spPr>
          <a:xfrm>
            <a:off x="6096000" y="1897200"/>
            <a:ext cx="5217600" cy="2080800"/>
          </a:xfrm>
          <a:solidFill>
            <a:schemeClr val="accent6"/>
          </a:solidFill>
        </p:spPr>
        <p:txBody>
          <a:bodyPr lIns="216000" tIns="180000" rIns="180000" bIns="180000">
            <a:noAutofit/>
          </a:bodyPr>
          <a:lstStyle>
            <a:lvl1pPr>
              <a:lnSpc>
                <a:spcPts val="2500"/>
              </a:lnSpc>
              <a:spcBef>
                <a:spcPts val="0"/>
              </a:spcBef>
              <a:defRPr sz="2200" b="1">
                <a:solidFill>
                  <a:schemeClr val="accent2"/>
                </a:solidFill>
              </a:defRPr>
            </a:lvl1pPr>
            <a:lvl2pPr marL="0" indent="0">
              <a:lnSpc>
                <a:spcPts val="1900"/>
              </a:lnSpc>
              <a:spcBef>
                <a:spcPts val="800"/>
              </a:spcBef>
              <a:buFontTx/>
              <a:buNone/>
              <a:defRPr sz="1500">
                <a:solidFill>
                  <a:srgbClr val="5B5B5B"/>
                </a:solidFill>
              </a:defRPr>
            </a:lvl2pPr>
          </a:lstStyle>
          <a:p>
            <a:pPr lvl="0"/>
            <a:r>
              <a:rPr lang="en-GB" noProof="0" dirty="0"/>
              <a:t>Box headline, two lines maximum</a:t>
            </a:r>
          </a:p>
          <a:p>
            <a:pPr lvl="1"/>
            <a:r>
              <a:rPr lang="en-GB" dirty="0"/>
              <a:t>Second level</a:t>
            </a:r>
            <a:endParaRPr lang="cs-CZ" dirty="0"/>
          </a:p>
        </p:txBody>
      </p:sp>
      <p:sp>
        <p:nvSpPr>
          <p:cNvPr id="21" name="Zástupný symbol pro text 9">
            <a:extLst>
              <a:ext uri="{FF2B5EF4-FFF2-40B4-BE49-F238E27FC236}">
                <a16:creationId xmlns:a16="http://schemas.microsoft.com/office/drawing/2014/main" id="{DFF41EB8-20FB-4D8E-BD8B-367986FCE52C}"/>
              </a:ext>
            </a:extLst>
          </p:cNvPr>
          <p:cNvSpPr>
            <a:spLocks noGrp="1"/>
          </p:cNvSpPr>
          <p:nvPr>
            <p:ph type="body" sz="quarter" idx="17" hasCustomPrompt="1"/>
          </p:nvPr>
        </p:nvSpPr>
        <p:spPr>
          <a:xfrm>
            <a:off x="864000" y="3978000"/>
            <a:ext cx="5217600" cy="2080800"/>
          </a:xfrm>
          <a:solidFill>
            <a:schemeClr val="accent6"/>
          </a:solidFill>
        </p:spPr>
        <p:txBody>
          <a:bodyPr lIns="216000" tIns="180000" rIns="180000" bIns="180000">
            <a:noAutofit/>
          </a:bodyPr>
          <a:lstStyle>
            <a:lvl1pPr>
              <a:lnSpc>
                <a:spcPts val="2500"/>
              </a:lnSpc>
              <a:spcBef>
                <a:spcPts val="0"/>
              </a:spcBef>
              <a:defRPr sz="2200" b="1">
                <a:solidFill>
                  <a:schemeClr val="accent2"/>
                </a:solidFill>
              </a:defRPr>
            </a:lvl1pPr>
            <a:lvl2pPr marL="0" indent="0">
              <a:lnSpc>
                <a:spcPts val="1900"/>
              </a:lnSpc>
              <a:spcBef>
                <a:spcPts val="800"/>
              </a:spcBef>
              <a:buFontTx/>
              <a:buNone/>
              <a:defRPr sz="1500">
                <a:solidFill>
                  <a:schemeClr val="accent3"/>
                </a:solidFill>
              </a:defRPr>
            </a:lvl2pPr>
          </a:lstStyle>
          <a:p>
            <a:pPr lvl="0"/>
            <a:r>
              <a:rPr lang="en-GB" noProof="0" dirty="0"/>
              <a:t>Box headline, two lines maximum</a:t>
            </a:r>
          </a:p>
          <a:p>
            <a:pPr lvl="1"/>
            <a:r>
              <a:rPr lang="en-GB" dirty="0"/>
              <a:t>Second level</a:t>
            </a:r>
            <a:endParaRPr lang="cs-CZ" dirty="0"/>
          </a:p>
        </p:txBody>
      </p:sp>
      <p:sp>
        <p:nvSpPr>
          <p:cNvPr id="11" name="Zástupný symbol pro text 9">
            <a:extLst>
              <a:ext uri="{FF2B5EF4-FFF2-40B4-BE49-F238E27FC236}">
                <a16:creationId xmlns:a16="http://schemas.microsoft.com/office/drawing/2014/main" id="{55544A8F-0B2D-4E00-9596-9F1CAE8B326E}"/>
              </a:ext>
            </a:extLst>
          </p:cNvPr>
          <p:cNvSpPr>
            <a:spLocks noGrp="1"/>
          </p:cNvSpPr>
          <p:nvPr>
            <p:ph type="body" sz="quarter" idx="18" hasCustomPrompt="1"/>
          </p:nvPr>
        </p:nvSpPr>
        <p:spPr>
          <a:xfrm>
            <a:off x="6110403" y="3978000"/>
            <a:ext cx="5217600" cy="2080800"/>
          </a:xfrm>
          <a:solidFill>
            <a:schemeClr val="accent4"/>
          </a:solidFill>
        </p:spPr>
        <p:txBody>
          <a:bodyPr lIns="216000" tIns="180000" rIns="180000" bIns="180000">
            <a:noAutofit/>
          </a:bodyPr>
          <a:lstStyle>
            <a:lvl1pPr>
              <a:lnSpc>
                <a:spcPts val="2500"/>
              </a:lnSpc>
              <a:spcBef>
                <a:spcPts val="0"/>
              </a:spcBef>
              <a:defRPr sz="2200" b="1">
                <a:solidFill>
                  <a:schemeClr val="bg1"/>
                </a:solidFill>
              </a:defRPr>
            </a:lvl1pPr>
            <a:lvl2pPr marL="0" indent="0">
              <a:lnSpc>
                <a:spcPts val="1900"/>
              </a:lnSpc>
              <a:spcBef>
                <a:spcPts val="800"/>
              </a:spcBef>
              <a:buFontTx/>
              <a:buNone/>
              <a:defRPr sz="1500">
                <a:solidFill>
                  <a:schemeClr val="bg1"/>
                </a:solidFill>
              </a:defRPr>
            </a:lvl2pPr>
          </a:lstStyle>
          <a:p>
            <a:pPr lvl="0"/>
            <a:r>
              <a:rPr lang="en-GB" noProof="0" dirty="0"/>
              <a:t>Box headline, two lines maximum</a:t>
            </a:r>
          </a:p>
          <a:p>
            <a:pPr lvl="1"/>
            <a:r>
              <a:rPr lang="en-GB" dirty="0"/>
              <a:t>Second level</a:t>
            </a:r>
            <a:endParaRPr lang="cs-CZ" dirty="0"/>
          </a:p>
        </p:txBody>
      </p:sp>
      <p:cxnSp>
        <p:nvCxnSpPr>
          <p:cNvPr id="13" name="Přímá spojnice 12">
            <a:extLst>
              <a:ext uri="{FF2B5EF4-FFF2-40B4-BE49-F238E27FC236}">
                <a16:creationId xmlns:a16="http://schemas.microsoft.com/office/drawing/2014/main" id="{20795802-94BC-43E9-9B22-8B7E5BCEBB34}"/>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6" name="Zástupný symbol pro číslo snímku 5">
            <a:extLst>
              <a:ext uri="{FF2B5EF4-FFF2-40B4-BE49-F238E27FC236}">
                <a16:creationId xmlns:a16="http://schemas.microsoft.com/office/drawing/2014/main" id="{43F7AAA0-31EC-47F2-8B15-614FD89B59E9}"/>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7" name="Zástupný symbol pro zápatí 4">
            <a:extLst>
              <a:ext uri="{FF2B5EF4-FFF2-40B4-BE49-F238E27FC236}">
                <a16:creationId xmlns:a16="http://schemas.microsoft.com/office/drawing/2014/main" id="{ABBB20E8-FB9A-4990-B77F-1943D35EF4D0}"/>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pic>
        <p:nvPicPr>
          <p:cNvPr id="14"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413629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ith photos">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F31C81FB-2ECA-4423-89CF-64DC84D79E2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10" name="Zástupný symbol obrázku 9">
            <a:extLst>
              <a:ext uri="{FF2B5EF4-FFF2-40B4-BE49-F238E27FC236}">
                <a16:creationId xmlns:a16="http://schemas.microsoft.com/office/drawing/2014/main" id="{6BF95DFC-F905-4D29-A54A-AA605CC18FA7}"/>
              </a:ext>
            </a:extLst>
          </p:cNvPr>
          <p:cNvSpPr>
            <a:spLocks noGrp="1" noChangeAspect="1"/>
          </p:cNvSpPr>
          <p:nvPr>
            <p:ph type="pic" sz="quarter" idx="10" hasCustomPrompt="1"/>
          </p:nvPr>
        </p:nvSpPr>
        <p:spPr>
          <a:xfrm>
            <a:off x="8760000" y="1728000"/>
            <a:ext cx="3432000" cy="2574000"/>
          </a:xfrm>
        </p:spPr>
        <p:txBody>
          <a:bodyPr>
            <a:noAutofit/>
          </a:bodyPr>
          <a:lstStyle/>
          <a:p>
            <a:r>
              <a:rPr lang="en-GB" dirty="0"/>
              <a:t>Click the icon to add an image.</a:t>
            </a:r>
            <a:endParaRPr lang="cs-CZ" dirty="0"/>
          </a:p>
        </p:txBody>
      </p:sp>
      <p:sp>
        <p:nvSpPr>
          <p:cNvPr id="12" name="Zástupný symbol obrázku 11">
            <a:extLst>
              <a:ext uri="{FF2B5EF4-FFF2-40B4-BE49-F238E27FC236}">
                <a16:creationId xmlns:a16="http://schemas.microsoft.com/office/drawing/2014/main" id="{79C4C244-6CAB-4FEB-A4DB-EDC99BB82C4E}"/>
              </a:ext>
            </a:extLst>
          </p:cNvPr>
          <p:cNvSpPr>
            <a:spLocks noGrp="1"/>
          </p:cNvSpPr>
          <p:nvPr>
            <p:ph type="pic" sz="quarter" idx="11" hasCustomPrompt="1"/>
          </p:nvPr>
        </p:nvSpPr>
        <p:spPr>
          <a:xfrm>
            <a:off x="8760001" y="4302000"/>
            <a:ext cx="3435916" cy="2556549"/>
          </a:xfrm>
        </p:spPr>
        <p:txBody>
          <a:bodyPr/>
          <a:lstStyle/>
          <a:p>
            <a:r>
              <a:rPr lang="en-GB" dirty="0"/>
              <a:t>Click the icon to add an image.</a:t>
            </a:r>
            <a:endParaRPr lang="cs-CZ" dirty="0"/>
          </a:p>
        </p:txBody>
      </p:sp>
      <p:sp>
        <p:nvSpPr>
          <p:cNvPr id="6" name="Zástupný symbol pro text 3">
            <a:extLst>
              <a:ext uri="{FF2B5EF4-FFF2-40B4-BE49-F238E27FC236}">
                <a16:creationId xmlns:a16="http://schemas.microsoft.com/office/drawing/2014/main" id="{5F21CE08-D60E-4929-95AA-9DAA407F87A8}"/>
              </a:ext>
            </a:extLst>
          </p:cNvPr>
          <p:cNvSpPr>
            <a:spLocks noGrp="1"/>
          </p:cNvSpPr>
          <p:nvPr>
            <p:ph type="body" sz="quarter" idx="12" hasCustomPrompt="1"/>
          </p:nvPr>
        </p:nvSpPr>
        <p:spPr>
          <a:xfrm>
            <a:off x="1" y="4759201"/>
            <a:ext cx="8760884" cy="638175"/>
          </a:xfrm>
        </p:spPr>
        <p:txBody>
          <a:bodyPr lIns="648000" tIns="0" rIns="648000" bIns="0">
            <a:noAutofit/>
          </a:bodyPr>
          <a:lstStyle>
            <a:lvl1pPr>
              <a:lnSpc>
                <a:spcPts val="1920"/>
              </a:lnSpc>
              <a:spcBef>
                <a:spcPts val="0"/>
              </a:spcBef>
              <a:defRPr sz="1600">
                <a:solidFill>
                  <a:schemeClr val="bg1"/>
                </a:solidFill>
              </a:defRPr>
            </a:lvl1pPr>
            <a:lvl2pPr marL="0" indent="0">
              <a:lnSpc>
                <a:spcPts val="1440"/>
              </a:lnSpc>
              <a:spcBef>
                <a:spcPts val="0"/>
              </a:spcBef>
              <a:buFontTx/>
              <a:buNone/>
              <a:defRPr sz="1200">
                <a:solidFill>
                  <a:schemeClr val="bg1"/>
                </a:solidFill>
              </a:defRPr>
            </a:lvl2pPr>
          </a:lstStyle>
          <a:p>
            <a:pPr lvl="0"/>
            <a:r>
              <a:rPr lang="en-GB" dirty="0"/>
              <a:t>Update subtitle</a:t>
            </a:r>
            <a:endParaRPr lang="cs-CZ" dirty="0"/>
          </a:p>
          <a:p>
            <a:pPr lvl="1"/>
            <a:r>
              <a:rPr lang="en-GB" dirty="0"/>
              <a:t>Second level</a:t>
            </a:r>
            <a:endParaRPr lang="cs-CZ" dirty="0"/>
          </a:p>
        </p:txBody>
      </p:sp>
      <p:cxnSp>
        <p:nvCxnSpPr>
          <p:cNvPr id="8" name="Přímá spojnice 7">
            <a:extLst>
              <a:ext uri="{FF2B5EF4-FFF2-40B4-BE49-F238E27FC236}">
                <a16:creationId xmlns:a16="http://schemas.microsoft.com/office/drawing/2014/main" id="{AB3C36FC-95F1-4E51-9A38-120146F51296}"/>
              </a:ext>
            </a:extLst>
          </p:cNvPr>
          <p:cNvCxnSpPr/>
          <p:nvPr userDrawn="1"/>
        </p:nvCxnSpPr>
        <p:spPr>
          <a:xfrm>
            <a:off x="1050933" y="6048375"/>
            <a:ext cx="0" cy="22860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Přímá spojnice 8">
            <a:extLst>
              <a:ext uri="{FF2B5EF4-FFF2-40B4-BE49-F238E27FC236}">
                <a16:creationId xmlns:a16="http://schemas.microsoft.com/office/drawing/2014/main" id="{BA01DDC6-7214-40B7-9C52-E6A2EC1CA1D3}"/>
              </a:ext>
            </a:extLst>
          </p:cNvPr>
          <p:cNvCxnSpPr/>
          <p:nvPr userDrawn="1"/>
        </p:nvCxnSpPr>
        <p:spPr>
          <a:xfrm>
            <a:off x="1546233" y="6042968"/>
            <a:ext cx="0" cy="22860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4" name="Zástupný symbol pro text 23">
            <a:extLst>
              <a:ext uri="{FF2B5EF4-FFF2-40B4-BE49-F238E27FC236}">
                <a16:creationId xmlns:a16="http://schemas.microsoft.com/office/drawing/2014/main" id="{0610BBDE-159F-4498-A50C-B4A38BCE4183}"/>
              </a:ext>
            </a:extLst>
          </p:cNvPr>
          <p:cNvSpPr>
            <a:spLocks noGrp="1"/>
          </p:cNvSpPr>
          <p:nvPr>
            <p:ph type="body" sz="quarter" idx="14" hasCustomPrompt="1"/>
          </p:nvPr>
        </p:nvSpPr>
        <p:spPr>
          <a:xfrm>
            <a:off x="655514" y="6025506"/>
            <a:ext cx="352553" cy="263525"/>
          </a:xfrm>
        </p:spPr>
        <p:txBody>
          <a:bodyPr lIns="0" rIns="0">
            <a:noAutofit/>
          </a:bodyPr>
          <a:lstStyle>
            <a:lvl1pPr>
              <a:defRPr sz="1600">
                <a:solidFill>
                  <a:schemeClr val="bg1"/>
                </a:solidFill>
              </a:defRPr>
            </a:lvl1pPr>
          </a:lstStyle>
          <a:p>
            <a:pPr lvl="0"/>
            <a:r>
              <a:rPr lang="cs-CZ" dirty="0"/>
              <a:t>18</a:t>
            </a:r>
          </a:p>
        </p:txBody>
      </p:sp>
      <p:sp>
        <p:nvSpPr>
          <p:cNvPr id="15" name="Zástupný symbol pro text 23">
            <a:extLst>
              <a:ext uri="{FF2B5EF4-FFF2-40B4-BE49-F238E27FC236}">
                <a16:creationId xmlns:a16="http://schemas.microsoft.com/office/drawing/2014/main" id="{44BD0743-D933-43B4-8730-95B528AA64BA}"/>
              </a:ext>
            </a:extLst>
          </p:cNvPr>
          <p:cNvSpPr>
            <a:spLocks noGrp="1"/>
          </p:cNvSpPr>
          <p:nvPr>
            <p:ph type="body" sz="quarter" idx="15" hasCustomPrompt="1"/>
          </p:nvPr>
        </p:nvSpPr>
        <p:spPr>
          <a:xfrm>
            <a:off x="1085785" y="6025505"/>
            <a:ext cx="417577" cy="263525"/>
          </a:xfrm>
        </p:spPr>
        <p:txBody>
          <a:bodyPr lIns="0" rIns="0">
            <a:noAutofit/>
          </a:bodyPr>
          <a:lstStyle>
            <a:lvl1pPr algn="ctr">
              <a:defRPr sz="1600">
                <a:solidFill>
                  <a:schemeClr val="bg1"/>
                </a:solidFill>
              </a:defRPr>
            </a:lvl1pPr>
          </a:lstStyle>
          <a:p>
            <a:pPr lvl="0"/>
            <a:r>
              <a:rPr lang="cs-CZ" dirty="0"/>
              <a:t>11</a:t>
            </a:r>
          </a:p>
        </p:txBody>
      </p:sp>
      <p:sp>
        <p:nvSpPr>
          <p:cNvPr id="16" name="Zástupný symbol pro text 23">
            <a:extLst>
              <a:ext uri="{FF2B5EF4-FFF2-40B4-BE49-F238E27FC236}">
                <a16:creationId xmlns:a16="http://schemas.microsoft.com/office/drawing/2014/main" id="{3D31F944-26DE-4807-8516-B2A00B1ACA33}"/>
              </a:ext>
            </a:extLst>
          </p:cNvPr>
          <p:cNvSpPr>
            <a:spLocks noGrp="1"/>
          </p:cNvSpPr>
          <p:nvPr>
            <p:ph type="body" sz="quarter" idx="16" hasCustomPrompt="1"/>
          </p:nvPr>
        </p:nvSpPr>
        <p:spPr>
          <a:xfrm>
            <a:off x="1581078" y="6025504"/>
            <a:ext cx="776703" cy="263525"/>
          </a:xfrm>
        </p:spPr>
        <p:txBody>
          <a:bodyPr lIns="0" rIns="0">
            <a:noAutofit/>
          </a:bodyPr>
          <a:lstStyle>
            <a:lvl1pPr algn="ctr">
              <a:defRPr sz="1600">
                <a:solidFill>
                  <a:schemeClr val="bg1"/>
                </a:solidFill>
              </a:defRPr>
            </a:lvl1pPr>
          </a:lstStyle>
          <a:p>
            <a:pPr lvl="0"/>
            <a:r>
              <a:rPr lang="cs-CZ" dirty="0"/>
              <a:t>201</a:t>
            </a:r>
            <a:r>
              <a:rPr lang="en-GB" dirty="0"/>
              <a:t>8</a:t>
            </a:r>
            <a:endParaRPr lang="cs-CZ" dirty="0"/>
          </a:p>
        </p:txBody>
      </p:sp>
      <p:sp>
        <p:nvSpPr>
          <p:cNvPr id="4" name="Zástupný symbol pro text 3">
            <a:extLst>
              <a:ext uri="{FF2B5EF4-FFF2-40B4-BE49-F238E27FC236}">
                <a16:creationId xmlns:a16="http://schemas.microsoft.com/office/drawing/2014/main" id="{6C589D86-FF15-450C-A0BC-DD447202121D}"/>
              </a:ext>
            </a:extLst>
          </p:cNvPr>
          <p:cNvSpPr>
            <a:spLocks noGrp="1"/>
          </p:cNvSpPr>
          <p:nvPr>
            <p:ph type="body" sz="quarter" idx="17" hasCustomPrompt="1"/>
          </p:nvPr>
        </p:nvSpPr>
        <p:spPr>
          <a:xfrm>
            <a:off x="-3916" y="1727452"/>
            <a:ext cx="8756651" cy="2613025"/>
          </a:xfrm>
        </p:spPr>
        <p:txBody>
          <a:bodyPr lIns="648000" tIns="0" rIns="648000" bIns="0" anchor="b" anchorCtr="0">
            <a:noAutofit/>
          </a:bodyPr>
          <a:lstStyle>
            <a:lvl1pPr>
              <a:lnSpc>
                <a:spcPts val="3400"/>
              </a:lnSpc>
              <a:spcBef>
                <a:spcPts val="0"/>
              </a:spcBef>
              <a:defRPr sz="3300" cap="all" spc="60" baseline="0">
                <a:solidFill>
                  <a:schemeClr val="bg1"/>
                </a:solidFill>
                <a:latin typeface="Arial" panose="020B0604020202020204" pitchFamily="34" charset="0"/>
              </a:defRPr>
            </a:lvl1pPr>
          </a:lstStyle>
          <a:p>
            <a:pPr lvl="0"/>
            <a:r>
              <a:rPr lang="en-GB" noProof="0" dirty="0" err="1"/>
              <a:t>Powerpoint</a:t>
            </a:r>
            <a:r>
              <a:rPr lang="en-GB" noProof="0" dirty="0"/>
              <a:t> presentation title, maximum five lines, aligned bottom left, no hyphenation  </a:t>
            </a:r>
          </a:p>
        </p:txBody>
      </p:sp>
    </p:spTree>
    <p:extLst>
      <p:ext uri="{BB962C8B-B14F-4D97-AF65-F5344CB8AC3E}">
        <p14:creationId xmlns:p14="http://schemas.microsoft.com/office/powerpoint/2010/main" val="25073693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Content - 4 text boxes">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8AF0B514-85E0-4D9B-AC24-B5281D50B7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453600"/>
          </a:xfrm>
        </p:spPr>
        <p:txBody>
          <a:bodyPr lIns="648000" tIns="0" rIns="684000" bIns="0" anchor="t" anchorCtr="0">
            <a:noAutofit/>
          </a:bodyPr>
          <a:lstStyle>
            <a:lvl1pPr>
              <a:lnSpc>
                <a:spcPts val="3400"/>
              </a:lnSpc>
              <a:defRPr sz="3100" cap="all" baseline="0">
                <a:solidFill>
                  <a:schemeClr val="accent4"/>
                </a:solidFill>
              </a:defRPr>
            </a:lvl1pPr>
          </a:lstStyle>
          <a:p>
            <a:r>
              <a:rPr lang="en-GB" noProof="0" dirty="0"/>
              <a:t>One line headline, on the left</a:t>
            </a:r>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en-GB" noProof="0" dirty="0"/>
              <a:t>Update text</a:t>
            </a:r>
          </a:p>
        </p:txBody>
      </p:sp>
      <p:sp>
        <p:nvSpPr>
          <p:cNvPr id="10" name="Zástupný symbol pro text 9">
            <a:extLst>
              <a:ext uri="{FF2B5EF4-FFF2-40B4-BE49-F238E27FC236}">
                <a16:creationId xmlns:a16="http://schemas.microsoft.com/office/drawing/2014/main" id="{1FE1AF15-0A6A-4965-BA27-85AFA398E86B}"/>
              </a:ext>
            </a:extLst>
          </p:cNvPr>
          <p:cNvSpPr>
            <a:spLocks noGrp="1"/>
          </p:cNvSpPr>
          <p:nvPr>
            <p:ph type="body" sz="quarter" idx="14" hasCustomPrompt="1"/>
          </p:nvPr>
        </p:nvSpPr>
        <p:spPr>
          <a:xfrm>
            <a:off x="864000" y="1897200"/>
            <a:ext cx="5217600" cy="2080800"/>
          </a:xfrm>
          <a:solidFill>
            <a:schemeClr val="bg2"/>
          </a:solidFill>
        </p:spPr>
        <p:txBody>
          <a:bodyPr lIns="216000" tIns="180000" rIns="180000" bIns="180000">
            <a:noAutofit/>
          </a:bodyPr>
          <a:lstStyle>
            <a:lvl1pPr>
              <a:lnSpc>
                <a:spcPts val="2500"/>
              </a:lnSpc>
              <a:spcBef>
                <a:spcPts val="0"/>
              </a:spcBef>
              <a:defRPr sz="2200" b="1">
                <a:solidFill>
                  <a:schemeClr val="bg1"/>
                </a:solidFill>
              </a:defRPr>
            </a:lvl1pPr>
            <a:lvl2pPr marL="0" indent="0">
              <a:lnSpc>
                <a:spcPts val="1900"/>
              </a:lnSpc>
              <a:spcBef>
                <a:spcPts val="800"/>
              </a:spcBef>
              <a:buFontTx/>
              <a:buNone/>
              <a:defRPr sz="1500">
                <a:solidFill>
                  <a:schemeClr val="bg1"/>
                </a:solidFill>
              </a:defRPr>
            </a:lvl2pPr>
          </a:lstStyle>
          <a:p>
            <a:pPr lvl="0"/>
            <a:r>
              <a:rPr lang="en-GB" noProof="0" dirty="0"/>
              <a:t>Box headline, two lines maximum</a:t>
            </a:r>
          </a:p>
          <a:p>
            <a:pPr lvl="1"/>
            <a:r>
              <a:rPr lang="en-GB" dirty="0"/>
              <a:t>Second level</a:t>
            </a:r>
            <a:endParaRPr lang="cs-CZ" dirty="0"/>
          </a:p>
        </p:txBody>
      </p:sp>
      <p:sp>
        <p:nvSpPr>
          <p:cNvPr id="20" name="Zástupný symbol pro text 9">
            <a:extLst>
              <a:ext uri="{FF2B5EF4-FFF2-40B4-BE49-F238E27FC236}">
                <a16:creationId xmlns:a16="http://schemas.microsoft.com/office/drawing/2014/main" id="{3ACB5538-946D-4BC7-B27F-EBBEA910CC62}"/>
              </a:ext>
            </a:extLst>
          </p:cNvPr>
          <p:cNvSpPr>
            <a:spLocks noGrp="1"/>
          </p:cNvSpPr>
          <p:nvPr>
            <p:ph type="body" sz="quarter" idx="16" hasCustomPrompt="1"/>
          </p:nvPr>
        </p:nvSpPr>
        <p:spPr>
          <a:xfrm>
            <a:off x="6096000" y="1897200"/>
            <a:ext cx="5217600" cy="2080800"/>
          </a:xfrm>
          <a:solidFill>
            <a:schemeClr val="accent6"/>
          </a:solidFill>
        </p:spPr>
        <p:txBody>
          <a:bodyPr lIns="216000" tIns="180000" rIns="180000" bIns="180000">
            <a:noAutofit/>
          </a:bodyPr>
          <a:lstStyle>
            <a:lvl1pPr>
              <a:lnSpc>
                <a:spcPts val="2500"/>
              </a:lnSpc>
              <a:spcBef>
                <a:spcPts val="0"/>
              </a:spcBef>
              <a:defRPr sz="2200" b="1">
                <a:solidFill>
                  <a:schemeClr val="accent2"/>
                </a:solidFill>
              </a:defRPr>
            </a:lvl1pPr>
            <a:lvl2pPr marL="0" indent="0">
              <a:lnSpc>
                <a:spcPts val="1900"/>
              </a:lnSpc>
              <a:spcBef>
                <a:spcPts val="800"/>
              </a:spcBef>
              <a:buFontTx/>
              <a:buNone/>
              <a:defRPr sz="1500">
                <a:solidFill>
                  <a:srgbClr val="5B5B5B"/>
                </a:solidFill>
              </a:defRPr>
            </a:lvl2pPr>
          </a:lstStyle>
          <a:p>
            <a:pPr lvl="0"/>
            <a:r>
              <a:rPr lang="en-GB" noProof="0" dirty="0"/>
              <a:t>Box headline, two lines maximum</a:t>
            </a:r>
          </a:p>
          <a:p>
            <a:pPr lvl="1"/>
            <a:r>
              <a:rPr lang="en-GB" dirty="0"/>
              <a:t>Second level</a:t>
            </a:r>
            <a:endParaRPr lang="cs-CZ" dirty="0"/>
          </a:p>
        </p:txBody>
      </p:sp>
      <p:sp>
        <p:nvSpPr>
          <p:cNvPr id="21" name="Zástupný symbol pro text 9">
            <a:extLst>
              <a:ext uri="{FF2B5EF4-FFF2-40B4-BE49-F238E27FC236}">
                <a16:creationId xmlns:a16="http://schemas.microsoft.com/office/drawing/2014/main" id="{DFF41EB8-20FB-4D8E-BD8B-367986FCE52C}"/>
              </a:ext>
            </a:extLst>
          </p:cNvPr>
          <p:cNvSpPr>
            <a:spLocks noGrp="1"/>
          </p:cNvSpPr>
          <p:nvPr>
            <p:ph type="body" sz="quarter" idx="17" hasCustomPrompt="1"/>
          </p:nvPr>
        </p:nvSpPr>
        <p:spPr>
          <a:xfrm>
            <a:off x="864000" y="3978000"/>
            <a:ext cx="5217600" cy="2080800"/>
          </a:xfrm>
          <a:solidFill>
            <a:schemeClr val="accent6"/>
          </a:solidFill>
        </p:spPr>
        <p:txBody>
          <a:bodyPr lIns="216000" tIns="180000" rIns="180000" bIns="180000">
            <a:noAutofit/>
          </a:bodyPr>
          <a:lstStyle>
            <a:lvl1pPr>
              <a:lnSpc>
                <a:spcPts val="2500"/>
              </a:lnSpc>
              <a:spcBef>
                <a:spcPts val="0"/>
              </a:spcBef>
              <a:defRPr sz="2200" b="1">
                <a:solidFill>
                  <a:schemeClr val="accent2"/>
                </a:solidFill>
              </a:defRPr>
            </a:lvl1pPr>
            <a:lvl2pPr marL="0" indent="0">
              <a:lnSpc>
                <a:spcPts val="1900"/>
              </a:lnSpc>
              <a:spcBef>
                <a:spcPts val="800"/>
              </a:spcBef>
              <a:buFontTx/>
              <a:buNone/>
              <a:defRPr sz="1500">
                <a:solidFill>
                  <a:schemeClr val="accent3"/>
                </a:solidFill>
              </a:defRPr>
            </a:lvl2pPr>
          </a:lstStyle>
          <a:p>
            <a:pPr lvl="0"/>
            <a:r>
              <a:rPr lang="en-GB" noProof="0" dirty="0"/>
              <a:t>Box headline, two lines maximum</a:t>
            </a:r>
          </a:p>
          <a:p>
            <a:pPr lvl="1"/>
            <a:r>
              <a:rPr lang="en-GB" dirty="0"/>
              <a:t>Second level</a:t>
            </a:r>
            <a:endParaRPr lang="cs-CZ" dirty="0"/>
          </a:p>
        </p:txBody>
      </p:sp>
      <p:sp>
        <p:nvSpPr>
          <p:cNvPr id="11" name="Zástupný symbol pro text 9">
            <a:extLst>
              <a:ext uri="{FF2B5EF4-FFF2-40B4-BE49-F238E27FC236}">
                <a16:creationId xmlns:a16="http://schemas.microsoft.com/office/drawing/2014/main" id="{55544A8F-0B2D-4E00-9596-9F1CAE8B326E}"/>
              </a:ext>
            </a:extLst>
          </p:cNvPr>
          <p:cNvSpPr>
            <a:spLocks noGrp="1"/>
          </p:cNvSpPr>
          <p:nvPr>
            <p:ph type="body" sz="quarter" idx="18" hasCustomPrompt="1"/>
          </p:nvPr>
        </p:nvSpPr>
        <p:spPr>
          <a:xfrm>
            <a:off x="6110403" y="3978000"/>
            <a:ext cx="5217600" cy="2080800"/>
          </a:xfrm>
          <a:solidFill>
            <a:schemeClr val="accent1"/>
          </a:solidFill>
        </p:spPr>
        <p:txBody>
          <a:bodyPr lIns="216000" tIns="180000" rIns="180000" bIns="180000">
            <a:noAutofit/>
          </a:bodyPr>
          <a:lstStyle>
            <a:lvl1pPr>
              <a:lnSpc>
                <a:spcPts val="2500"/>
              </a:lnSpc>
              <a:spcBef>
                <a:spcPts val="0"/>
              </a:spcBef>
              <a:defRPr sz="2200" b="1">
                <a:solidFill>
                  <a:schemeClr val="bg1"/>
                </a:solidFill>
              </a:defRPr>
            </a:lvl1pPr>
            <a:lvl2pPr marL="0" indent="0">
              <a:lnSpc>
                <a:spcPts val="1900"/>
              </a:lnSpc>
              <a:spcBef>
                <a:spcPts val="800"/>
              </a:spcBef>
              <a:buFontTx/>
              <a:buNone/>
              <a:defRPr sz="1500">
                <a:solidFill>
                  <a:schemeClr val="bg1"/>
                </a:solidFill>
              </a:defRPr>
            </a:lvl2pPr>
          </a:lstStyle>
          <a:p>
            <a:pPr lvl="0"/>
            <a:r>
              <a:rPr lang="en-GB" noProof="0" dirty="0"/>
              <a:t>Box headline, two lines maximum</a:t>
            </a:r>
          </a:p>
          <a:p>
            <a:pPr lvl="1"/>
            <a:r>
              <a:rPr lang="en-GB" dirty="0"/>
              <a:t>Second level</a:t>
            </a:r>
            <a:endParaRPr lang="cs-CZ" dirty="0"/>
          </a:p>
        </p:txBody>
      </p:sp>
      <p:cxnSp>
        <p:nvCxnSpPr>
          <p:cNvPr id="13" name="Přímá spojnice 12">
            <a:extLst>
              <a:ext uri="{FF2B5EF4-FFF2-40B4-BE49-F238E27FC236}">
                <a16:creationId xmlns:a16="http://schemas.microsoft.com/office/drawing/2014/main" id="{20795802-94BC-43E9-9B22-8B7E5BCEBB34}"/>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6" name="Zástupný symbol pro číslo snímku 5">
            <a:extLst>
              <a:ext uri="{FF2B5EF4-FFF2-40B4-BE49-F238E27FC236}">
                <a16:creationId xmlns:a16="http://schemas.microsoft.com/office/drawing/2014/main" id="{43F7AAA0-31EC-47F2-8B15-614FD89B59E9}"/>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7" name="Zástupný symbol pro zápatí 4">
            <a:extLst>
              <a:ext uri="{FF2B5EF4-FFF2-40B4-BE49-F238E27FC236}">
                <a16:creationId xmlns:a16="http://schemas.microsoft.com/office/drawing/2014/main" id="{ABBB20E8-FB9A-4990-B77F-1943D35EF4D0}"/>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pic>
        <p:nvPicPr>
          <p:cNvPr id="14"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33512946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Content - 6 text boxes">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8AF0B514-85E0-4D9B-AC24-B5281D50B7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453600"/>
          </a:xfrm>
        </p:spPr>
        <p:txBody>
          <a:bodyPr lIns="648000" tIns="0" rIns="684000" bIns="0" anchor="t" anchorCtr="0">
            <a:noAutofit/>
          </a:bodyPr>
          <a:lstStyle>
            <a:lvl1pPr>
              <a:lnSpc>
                <a:spcPts val="3400"/>
              </a:lnSpc>
              <a:defRPr sz="3100" cap="all" baseline="0">
                <a:solidFill>
                  <a:schemeClr val="accent4"/>
                </a:solidFill>
              </a:defRPr>
            </a:lvl1pPr>
          </a:lstStyle>
          <a:p>
            <a:r>
              <a:rPr lang="en-GB" noProof="0" dirty="0"/>
              <a:t>One line headline, on the left</a:t>
            </a:r>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en-GB" noProof="0" dirty="0"/>
              <a:t>Update text</a:t>
            </a:r>
          </a:p>
        </p:txBody>
      </p:sp>
      <p:cxnSp>
        <p:nvCxnSpPr>
          <p:cNvPr id="13" name="Přímá spojnice 12">
            <a:extLst>
              <a:ext uri="{FF2B5EF4-FFF2-40B4-BE49-F238E27FC236}">
                <a16:creationId xmlns:a16="http://schemas.microsoft.com/office/drawing/2014/main" id="{20795802-94BC-43E9-9B22-8B7E5BCEBB34}"/>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6" name="Zástupný symbol pro číslo snímku 5">
            <a:extLst>
              <a:ext uri="{FF2B5EF4-FFF2-40B4-BE49-F238E27FC236}">
                <a16:creationId xmlns:a16="http://schemas.microsoft.com/office/drawing/2014/main" id="{43F7AAA0-31EC-47F2-8B15-614FD89B59E9}"/>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7" name="Zástupný symbol pro zápatí 4">
            <a:extLst>
              <a:ext uri="{FF2B5EF4-FFF2-40B4-BE49-F238E27FC236}">
                <a16:creationId xmlns:a16="http://schemas.microsoft.com/office/drawing/2014/main" id="{ABBB20E8-FB9A-4990-B77F-1943D35EF4D0}"/>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pic>
        <p:nvPicPr>
          <p:cNvPr id="14"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
        <p:nvSpPr>
          <p:cNvPr id="25" name="Obdélník 20">
            <a:extLst>
              <a:ext uri="{FF2B5EF4-FFF2-40B4-BE49-F238E27FC236}">
                <a16:creationId xmlns:a16="http://schemas.microsoft.com/office/drawing/2014/main" id="{1A1ABDCC-1E46-43B3-8C12-D99AF7DC099F}"/>
              </a:ext>
            </a:extLst>
          </p:cNvPr>
          <p:cNvSpPr/>
          <p:nvPr userDrawn="1"/>
        </p:nvSpPr>
        <p:spPr>
          <a:xfrm>
            <a:off x="628650" y="3964309"/>
            <a:ext cx="3657600" cy="208915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6" name="Obdélník 19">
            <a:extLst>
              <a:ext uri="{FF2B5EF4-FFF2-40B4-BE49-F238E27FC236}">
                <a16:creationId xmlns:a16="http://schemas.microsoft.com/office/drawing/2014/main" id="{A43C7BCE-CE40-4EF8-8166-B061680E37E3}"/>
              </a:ext>
            </a:extLst>
          </p:cNvPr>
          <p:cNvSpPr/>
          <p:nvPr userDrawn="1"/>
        </p:nvSpPr>
        <p:spPr>
          <a:xfrm>
            <a:off x="4293829" y="1875160"/>
            <a:ext cx="3657600" cy="208915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7" name="Obdélník 18">
            <a:extLst>
              <a:ext uri="{FF2B5EF4-FFF2-40B4-BE49-F238E27FC236}">
                <a16:creationId xmlns:a16="http://schemas.microsoft.com/office/drawing/2014/main" id="{7EBF962E-1588-437B-A0BC-5E8F8AC69819}"/>
              </a:ext>
            </a:extLst>
          </p:cNvPr>
          <p:cNvSpPr/>
          <p:nvPr userDrawn="1"/>
        </p:nvSpPr>
        <p:spPr>
          <a:xfrm>
            <a:off x="4293829" y="3964309"/>
            <a:ext cx="3657600" cy="2089150"/>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8" name="Obdélník 9">
            <a:extLst>
              <a:ext uri="{FF2B5EF4-FFF2-40B4-BE49-F238E27FC236}">
                <a16:creationId xmlns:a16="http://schemas.microsoft.com/office/drawing/2014/main" id="{E9CBF880-8BBB-41C1-AAEF-B605E696FB49}"/>
              </a:ext>
            </a:extLst>
          </p:cNvPr>
          <p:cNvSpPr/>
          <p:nvPr userDrawn="1"/>
        </p:nvSpPr>
        <p:spPr>
          <a:xfrm>
            <a:off x="628650" y="1875160"/>
            <a:ext cx="3657600" cy="2089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Zástupný text 7">
            <a:extLst>
              <a:ext uri="{FF2B5EF4-FFF2-40B4-BE49-F238E27FC236}">
                <a16:creationId xmlns:a16="http://schemas.microsoft.com/office/drawing/2014/main" id="{2BB7207A-0484-48F9-A962-28A5C1AF9F9F}"/>
              </a:ext>
            </a:extLst>
          </p:cNvPr>
          <p:cNvSpPr>
            <a:spLocks noGrp="1"/>
          </p:cNvSpPr>
          <p:nvPr>
            <p:ph type="body" sz="quarter" idx="15" hasCustomPrompt="1"/>
          </p:nvPr>
        </p:nvSpPr>
        <p:spPr>
          <a:xfrm>
            <a:off x="628650" y="1875160"/>
            <a:ext cx="3657600" cy="2089150"/>
          </a:xfrm>
        </p:spPr>
        <p:txBody>
          <a:bodyPr lIns="252000" tIns="180000"/>
          <a:lstStyle>
            <a:lvl1pPr marL="0" indent="0">
              <a:lnSpc>
                <a:spcPts val="2500"/>
              </a:lnSpc>
              <a:spcBef>
                <a:spcPts val="0"/>
              </a:spcBef>
              <a:buNone/>
              <a:defRPr sz="2200" b="1">
                <a:solidFill>
                  <a:schemeClr val="bg1"/>
                </a:solidFill>
                <a:latin typeface="Arial" panose="020B0604020202020204" pitchFamily="34" charset="0"/>
                <a:cs typeface="Arial" panose="020B0604020202020204" pitchFamily="34" charset="0"/>
              </a:defRPr>
            </a:lvl1pPr>
            <a:lvl2pPr marL="0" indent="0">
              <a:lnSpc>
                <a:spcPts val="1900"/>
              </a:lnSpc>
              <a:spcBef>
                <a:spcPts val="700"/>
              </a:spcBef>
              <a:buNone/>
              <a:defRPr sz="1500">
                <a:solidFill>
                  <a:schemeClr val="bg1"/>
                </a:solidFill>
                <a:latin typeface="Arial" panose="020B0604020202020204" pitchFamily="34" charset="0"/>
                <a:cs typeface="Arial" panose="020B0604020202020204" pitchFamily="34" charset="0"/>
              </a:defRPr>
            </a:lvl2pPr>
          </a:lstStyle>
          <a:p>
            <a:pPr lvl="0"/>
            <a:r>
              <a:rPr lang="cs-CZ" dirty="0"/>
              <a:t>Box </a:t>
            </a:r>
            <a:r>
              <a:rPr lang="cs-CZ" dirty="0" err="1"/>
              <a:t>headline</a:t>
            </a:r>
            <a:r>
              <a:rPr lang="cs-CZ" dirty="0"/>
              <a:t>, </a:t>
            </a:r>
            <a:r>
              <a:rPr lang="cs-CZ" dirty="0" err="1"/>
              <a:t>two</a:t>
            </a:r>
            <a:r>
              <a:rPr lang="cs-CZ" dirty="0"/>
              <a:t> lines maximum</a:t>
            </a:r>
          </a:p>
          <a:p>
            <a:pPr lvl="1"/>
            <a:r>
              <a:rPr lang="cs-CZ" dirty="0" err="1"/>
              <a:t>Quis</a:t>
            </a:r>
            <a:r>
              <a:rPr lang="cs-CZ" dirty="0"/>
              <a:t> et venimin numquam </a:t>
            </a:r>
            <a:r>
              <a:rPr lang="cs-CZ" dirty="0" err="1"/>
              <a:t>rera</a:t>
            </a:r>
            <a:r>
              <a:rPr lang="cs-CZ" dirty="0"/>
              <a:t> cus </a:t>
            </a:r>
            <a:r>
              <a:rPr lang="cs-CZ" dirty="0" err="1"/>
              <a:t>eliam</a:t>
            </a:r>
            <a:r>
              <a:rPr lang="cs-CZ" dirty="0"/>
              <a:t> et </a:t>
            </a:r>
            <a:r>
              <a:rPr lang="cs-CZ" dirty="0" err="1"/>
              <a:t>et</a:t>
            </a:r>
            <a:r>
              <a:rPr lang="cs-CZ" dirty="0"/>
              <a:t> </a:t>
            </a:r>
            <a:r>
              <a:rPr lang="cs-CZ" dirty="0" err="1"/>
              <a:t>volecusandit</a:t>
            </a:r>
            <a:r>
              <a:rPr lang="cs-CZ" dirty="0"/>
              <a:t>. Venimin </a:t>
            </a:r>
            <a:r>
              <a:rPr lang="cs-CZ" dirty="0" err="1"/>
              <a:t>Ehenitio</a:t>
            </a:r>
            <a:r>
              <a:rPr lang="cs-CZ" dirty="0"/>
              <a:t> </a:t>
            </a:r>
            <a:r>
              <a:rPr lang="cs-CZ" dirty="0" err="1"/>
              <a:t>reruptas</a:t>
            </a:r>
            <a:r>
              <a:rPr lang="cs-CZ" dirty="0"/>
              <a:t> </a:t>
            </a:r>
            <a:r>
              <a:rPr lang="cs-CZ" dirty="0" err="1"/>
              <a:t>volupta</a:t>
            </a:r>
            <a:r>
              <a:rPr lang="cs-CZ" dirty="0"/>
              <a:t> </a:t>
            </a:r>
            <a:r>
              <a:rPr lang="cs-CZ" dirty="0" err="1"/>
              <a:t>rerist</a:t>
            </a:r>
            <a:r>
              <a:rPr lang="cs-CZ" dirty="0"/>
              <a:t> </a:t>
            </a:r>
            <a:r>
              <a:rPr lang="cs-CZ" dirty="0" err="1"/>
              <a:t>voluptat</a:t>
            </a:r>
            <a:r>
              <a:rPr lang="cs-CZ" dirty="0"/>
              <a:t> </a:t>
            </a:r>
            <a:r>
              <a:rPr lang="cs-CZ" dirty="0" err="1"/>
              <a:t>mos</a:t>
            </a:r>
            <a:r>
              <a:rPr lang="cs-CZ" dirty="0"/>
              <a:t> </a:t>
            </a:r>
            <a:r>
              <a:rPr lang="cs-CZ" dirty="0" err="1"/>
              <a:t>duntis</a:t>
            </a:r>
            <a:r>
              <a:rPr lang="cs-CZ" dirty="0"/>
              <a:t> </a:t>
            </a:r>
            <a:r>
              <a:rPr lang="cs-CZ" dirty="0" err="1"/>
              <a:t>est</a:t>
            </a:r>
            <a:r>
              <a:rPr lang="cs-CZ" dirty="0"/>
              <a:t>, </a:t>
            </a:r>
            <a:r>
              <a:rPr lang="cs-CZ" dirty="0" err="1"/>
              <a:t>quam</a:t>
            </a:r>
            <a:endParaRPr lang="cs-CZ" dirty="0"/>
          </a:p>
        </p:txBody>
      </p:sp>
      <p:sp>
        <p:nvSpPr>
          <p:cNvPr id="30" name="Zástupný text 12">
            <a:extLst>
              <a:ext uri="{FF2B5EF4-FFF2-40B4-BE49-F238E27FC236}">
                <a16:creationId xmlns:a16="http://schemas.microsoft.com/office/drawing/2014/main" id="{6297FEF0-5190-4254-AD4A-BB6B4610D1D7}"/>
              </a:ext>
            </a:extLst>
          </p:cNvPr>
          <p:cNvSpPr>
            <a:spLocks noGrp="1"/>
          </p:cNvSpPr>
          <p:nvPr>
            <p:ph type="body" sz="quarter" idx="16" hasCustomPrompt="1"/>
          </p:nvPr>
        </p:nvSpPr>
        <p:spPr>
          <a:xfrm>
            <a:off x="4293829" y="1875160"/>
            <a:ext cx="3657600" cy="2089151"/>
          </a:xfrm>
        </p:spPr>
        <p:txBody>
          <a:bodyPr lIns="252000" tIns="180000"/>
          <a:lstStyle>
            <a:lvl1pPr marL="0" indent="0">
              <a:buNone/>
              <a:defRPr lang="cs-CZ" sz="2200" b="1" kern="1200" dirty="0" smtClean="0">
                <a:solidFill>
                  <a:schemeClr val="accent2"/>
                </a:solidFill>
                <a:latin typeface="Arial" panose="020B0604020202020204" pitchFamily="34" charset="0"/>
                <a:ea typeface="+mn-ea"/>
                <a:cs typeface="Arial" panose="020B0604020202020204" pitchFamily="34" charset="0"/>
              </a:defRPr>
            </a:lvl1pPr>
            <a:lvl2pPr marL="0" indent="0">
              <a:buNone/>
              <a:defRPr lang="cs-CZ" sz="1500" kern="1200" dirty="0">
                <a:solidFill>
                  <a:schemeClr val="accent3"/>
                </a:solidFill>
                <a:latin typeface="Arial" panose="020B0604020202020204" pitchFamily="34" charset="0"/>
                <a:ea typeface="+mn-ea"/>
                <a:cs typeface="Arial" panose="020B0604020202020204" pitchFamily="34" charset="0"/>
              </a:defRPr>
            </a:lvl2pPr>
          </a:lstStyle>
          <a:p>
            <a:pPr lvl="0"/>
            <a:r>
              <a:rPr lang="cs-CZ" dirty="0"/>
              <a:t>Box </a:t>
            </a:r>
            <a:r>
              <a:rPr lang="cs-CZ" dirty="0" err="1"/>
              <a:t>headline</a:t>
            </a:r>
            <a:r>
              <a:rPr lang="cs-CZ" dirty="0"/>
              <a:t>, </a:t>
            </a:r>
            <a:r>
              <a:rPr lang="cs-CZ" dirty="0" err="1"/>
              <a:t>two</a:t>
            </a:r>
            <a:r>
              <a:rPr lang="cs-CZ" dirty="0"/>
              <a:t> lines maximum</a:t>
            </a:r>
          </a:p>
          <a:p>
            <a:pPr marL="285750" lvl="1" indent="-285750" algn="l" defTabSz="914400" rtl="0" eaLnBrk="1" latinLnBrk="0" hangingPunct="1">
              <a:lnSpc>
                <a:spcPts val="1900"/>
              </a:lnSpc>
              <a:spcBef>
                <a:spcPts val="700"/>
              </a:spcBef>
              <a:buFont typeface="Arial" panose="020B0604020202020204" pitchFamily="34" charset="0"/>
              <a:buNone/>
            </a:pPr>
            <a:r>
              <a:rPr lang="cs-CZ" dirty="0" err="1"/>
              <a:t>Quis</a:t>
            </a:r>
            <a:r>
              <a:rPr lang="cs-CZ" dirty="0"/>
              <a:t> et…</a:t>
            </a:r>
          </a:p>
        </p:txBody>
      </p:sp>
      <p:sp>
        <p:nvSpPr>
          <p:cNvPr id="31" name="Zástupný text 15">
            <a:extLst>
              <a:ext uri="{FF2B5EF4-FFF2-40B4-BE49-F238E27FC236}">
                <a16:creationId xmlns:a16="http://schemas.microsoft.com/office/drawing/2014/main" id="{8AEDCD91-17BD-43DD-9D60-508055E176E6}"/>
              </a:ext>
            </a:extLst>
          </p:cNvPr>
          <p:cNvSpPr>
            <a:spLocks noGrp="1"/>
          </p:cNvSpPr>
          <p:nvPr>
            <p:ph type="body" sz="quarter" idx="17" hasCustomPrompt="1"/>
          </p:nvPr>
        </p:nvSpPr>
        <p:spPr>
          <a:xfrm>
            <a:off x="628650" y="3964309"/>
            <a:ext cx="3657600" cy="2089150"/>
          </a:xfrm>
        </p:spPr>
        <p:txBody>
          <a:bodyPr lIns="252000" tIns="180000"/>
          <a:lstStyle>
            <a:lvl1pPr marL="0" indent="0">
              <a:buNone/>
              <a:defRPr lang="cs-CZ" sz="2200" b="1" kern="1200" dirty="0" smtClean="0">
                <a:solidFill>
                  <a:schemeClr val="accent2"/>
                </a:solidFill>
                <a:latin typeface="Arial" panose="020B0604020202020204" pitchFamily="34" charset="0"/>
                <a:ea typeface="+mn-ea"/>
                <a:cs typeface="Arial" panose="020B0604020202020204" pitchFamily="34" charset="0"/>
              </a:defRPr>
            </a:lvl1pPr>
            <a:lvl2pPr marL="0" indent="0">
              <a:buNone/>
              <a:defRPr lang="cs-CZ" sz="1500" kern="1200" dirty="0" smtClean="0">
                <a:solidFill>
                  <a:schemeClr val="accent3"/>
                </a:solidFill>
                <a:latin typeface="Arial" panose="020B0604020202020204" pitchFamily="34" charset="0"/>
                <a:ea typeface="+mn-ea"/>
                <a:cs typeface="Arial" panose="020B0604020202020204" pitchFamily="34" charset="0"/>
              </a:defRPr>
            </a:lvl2pPr>
          </a:lstStyle>
          <a:p>
            <a:pPr marL="228600" lvl="0" indent="-228600" algn="l" defTabSz="914400" rtl="0" eaLnBrk="1" latinLnBrk="0" hangingPunct="1">
              <a:lnSpc>
                <a:spcPct val="90000"/>
              </a:lnSpc>
              <a:spcBef>
                <a:spcPts val="1000"/>
              </a:spcBef>
            </a:pPr>
            <a:r>
              <a:rPr lang="cs-CZ" dirty="0"/>
              <a:t>Box </a:t>
            </a:r>
            <a:r>
              <a:rPr lang="cs-CZ" dirty="0" err="1"/>
              <a:t>headline</a:t>
            </a:r>
            <a:r>
              <a:rPr lang="cs-CZ" dirty="0"/>
              <a:t> , </a:t>
            </a:r>
            <a:r>
              <a:rPr lang="cs-CZ" dirty="0" err="1"/>
              <a:t>two</a:t>
            </a:r>
            <a:r>
              <a:rPr lang="cs-CZ" dirty="0"/>
              <a:t> lines maximum</a:t>
            </a:r>
          </a:p>
          <a:p>
            <a:pPr marL="285750" lvl="1" indent="-285750" algn="l" defTabSz="914400" rtl="0" eaLnBrk="1" latinLnBrk="0" hangingPunct="1">
              <a:lnSpc>
                <a:spcPts val="1900"/>
              </a:lnSpc>
              <a:spcBef>
                <a:spcPts val="700"/>
              </a:spcBef>
            </a:pPr>
            <a:r>
              <a:rPr lang="cs-CZ" dirty="0" err="1"/>
              <a:t>Quis</a:t>
            </a:r>
            <a:r>
              <a:rPr lang="cs-CZ" dirty="0"/>
              <a:t> et.</a:t>
            </a:r>
          </a:p>
        </p:txBody>
      </p:sp>
      <p:sp>
        <p:nvSpPr>
          <p:cNvPr id="32" name="Zástupný text 17">
            <a:extLst>
              <a:ext uri="{FF2B5EF4-FFF2-40B4-BE49-F238E27FC236}">
                <a16:creationId xmlns:a16="http://schemas.microsoft.com/office/drawing/2014/main" id="{2E5EF16D-311A-47C8-B6B4-4EB1EFAB7CFD}"/>
              </a:ext>
            </a:extLst>
          </p:cNvPr>
          <p:cNvSpPr>
            <a:spLocks noGrp="1"/>
          </p:cNvSpPr>
          <p:nvPr>
            <p:ph type="body" sz="quarter" idx="18" hasCustomPrompt="1"/>
          </p:nvPr>
        </p:nvSpPr>
        <p:spPr>
          <a:xfrm>
            <a:off x="4293829" y="3964309"/>
            <a:ext cx="3657600" cy="2089150"/>
          </a:xfrm>
        </p:spPr>
        <p:txBody>
          <a:bodyPr lIns="252000" tIns="180000"/>
          <a:lstStyle>
            <a:lvl1pPr marL="0" indent="0">
              <a:buNone/>
              <a:defRPr lang="cs-CZ" sz="2200" b="1" kern="1200" dirty="0" smtClean="0">
                <a:solidFill>
                  <a:schemeClr val="bg1"/>
                </a:solidFill>
                <a:latin typeface="Arial" panose="020B0604020202020204" pitchFamily="34" charset="0"/>
                <a:ea typeface="+mn-ea"/>
                <a:cs typeface="Arial" panose="020B0604020202020204" pitchFamily="34" charset="0"/>
              </a:defRPr>
            </a:lvl1pPr>
            <a:lvl2pPr marL="0" indent="0">
              <a:buNone/>
              <a:defRPr lang="cs-CZ" sz="1500" kern="1200" dirty="0" smtClean="0">
                <a:solidFill>
                  <a:schemeClr val="bg1"/>
                </a:solidFill>
                <a:latin typeface="Arial" panose="020B0604020202020204" pitchFamily="34" charset="0"/>
                <a:ea typeface="+mn-ea"/>
                <a:cs typeface="Arial" panose="020B0604020202020204" pitchFamily="34" charset="0"/>
              </a:defRPr>
            </a:lvl2pPr>
          </a:lstStyle>
          <a:p>
            <a:pPr lvl="0"/>
            <a:r>
              <a:rPr lang="cs-CZ" dirty="0"/>
              <a:t>Box </a:t>
            </a:r>
            <a:r>
              <a:rPr lang="cs-CZ" dirty="0" err="1"/>
              <a:t>headline</a:t>
            </a:r>
            <a:r>
              <a:rPr lang="cs-CZ" dirty="0"/>
              <a:t> , </a:t>
            </a:r>
            <a:r>
              <a:rPr lang="cs-CZ" dirty="0" err="1"/>
              <a:t>two</a:t>
            </a:r>
            <a:r>
              <a:rPr lang="cs-CZ" dirty="0"/>
              <a:t> lines maximum</a:t>
            </a:r>
          </a:p>
          <a:p>
            <a:pPr marL="285750" lvl="1" indent="-285750" algn="l" defTabSz="914400" rtl="0" eaLnBrk="1" latinLnBrk="0" hangingPunct="1">
              <a:lnSpc>
                <a:spcPts val="1900"/>
              </a:lnSpc>
              <a:spcBef>
                <a:spcPts val="700"/>
              </a:spcBef>
            </a:pPr>
            <a:r>
              <a:rPr lang="cs-CZ" dirty="0" err="1"/>
              <a:t>Quis</a:t>
            </a:r>
            <a:r>
              <a:rPr lang="cs-CZ" dirty="0"/>
              <a:t> et </a:t>
            </a:r>
            <a:r>
              <a:rPr lang="cs-CZ" dirty="0" err="1"/>
              <a:t>venim</a:t>
            </a:r>
            <a:r>
              <a:rPr lang="cs-CZ" dirty="0"/>
              <a:t> .</a:t>
            </a:r>
          </a:p>
        </p:txBody>
      </p:sp>
      <p:sp>
        <p:nvSpPr>
          <p:cNvPr id="33" name="Obdélník 20">
            <a:extLst>
              <a:ext uri="{FF2B5EF4-FFF2-40B4-BE49-F238E27FC236}">
                <a16:creationId xmlns:a16="http://schemas.microsoft.com/office/drawing/2014/main" id="{A47472D3-B087-4106-8185-D3E764D7F582}"/>
              </a:ext>
            </a:extLst>
          </p:cNvPr>
          <p:cNvSpPr/>
          <p:nvPr userDrawn="1"/>
        </p:nvSpPr>
        <p:spPr>
          <a:xfrm>
            <a:off x="7959008" y="3964309"/>
            <a:ext cx="3657600" cy="208915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34" name="Obdélník 9">
            <a:extLst>
              <a:ext uri="{FF2B5EF4-FFF2-40B4-BE49-F238E27FC236}">
                <a16:creationId xmlns:a16="http://schemas.microsoft.com/office/drawing/2014/main" id="{5DB85911-F867-4BBC-B405-B9D69B20D27B}"/>
              </a:ext>
            </a:extLst>
          </p:cNvPr>
          <p:cNvSpPr/>
          <p:nvPr userDrawn="1"/>
        </p:nvSpPr>
        <p:spPr>
          <a:xfrm>
            <a:off x="7959008" y="1875160"/>
            <a:ext cx="3657600" cy="2089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Zástupný text 7">
            <a:extLst>
              <a:ext uri="{FF2B5EF4-FFF2-40B4-BE49-F238E27FC236}">
                <a16:creationId xmlns:a16="http://schemas.microsoft.com/office/drawing/2014/main" id="{B7353D16-A24F-4D0E-86CF-1AB4437652AB}"/>
              </a:ext>
            </a:extLst>
          </p:cNvPr>
          <p:cNvSpPr>
            <a:spLocks noGrp="1"/>
          </p:cNvSpPr>
          <p:nvPr>
            <p:ph type="body" sz="quarter" idx="19" hasCustomPrompt="1"/>
          </p:nvPr>
        </p:nvSpPr>
        <p:spPr>
          <a:xfrm>
            <a:off x="7959008" y="1875160"/>
            <a:ext cx="3657600" cy="2089150"/>
          </a:xfrm>
        </p:spPr>
        <p:txBody>
          <a:bodyPr lIns="252000" tIns="180000"/>
          <a:lstStyle>
            <a:lvl1pPr marL="0" indent="0">
              <a:lnSpc>
                <a:spcPts val="2500"/>
              </a:lnSpc>
              <a:spcBef>
                <a:spcPts val="0"/>
              </a:spcBef>
              <a:buNone/>
              <a:defRPr sz="2200" b="1">
                <a:solidFill>
                  <a:schemeClr val="bg1"/>
                </a:solidFill>
                <a:latin typeface="Arial" panose="020B0604020202020204" pitchFamily="34" charset="0"/>
                <a:cs typeface="Arial" panose="020B0604020202020204" pitchFamily="34" charset="0"/>
              </a:defRPr>
            </a:lvl1pPr>
            <a:lvl2pPr marL="0" indent="0">
              <a:lnSpc>
                <a:spcPts val="1900"/>
              </a:lnSpc>
              <a:spcBef>
                <a:spcPts val="700"/>
              </a:spcBef>
              <a:buNone/>
              <a:defRPr sz="1500">
                <a:solidFill>
                  <a:schemeClr val="bg1"/>
                </a:solidFill>
                <a:latin typeface="Arial" panose="020B0604020202020204" pitchFamily="34" charset="0"/>
                <a:cs typeface="Arial" panose="020B0604020202020204" pitchFamily="34" charset="0"/>
              </a:defRPr>
            </a:lvl2pPr>
          </a:lstStyle>
          <a:p>
            <a:pPr lvl="0"/>
            <a:r>
              <a:rPr lang="cs-CZ" dirty="0"/>
              <a:t>Box </a:t>
            </a:r>
            <a:r>
              <a:rPr lang="cs-CZ" dirty="0" err="1"/>
              <a:t>headline</a:t>
            </a:r>
            <a:r>
              <a:rPr lang="cs-CZ" dirty="0"/>
              <a:t>, </a:t>
            </a:r>
            <a:r>
              <a:rPr lang="cs-CZ" dirty="0" err="1"/>
              <a:t>two</a:t>
            </a:r>
            <a:r>
              <a:rPr lang="cs-CZ" dirty="0"/>
              <a:t> lines maximum</a:t>
            </a:r>
          </a:p>
          <a:p>
            <a:pPr lvl="1"/>
            <a:r>
              <a:rPr lang="cs-CZ" dirty="0" err="1"/>
              <a:t>Quis</a:t>
            </a:r>
            <a:r>
              <a:rPr lang="cs-CZ" dirty="0"/>
              <a:t> et venimin numquam </a:t>
            </a:r>
            <a:r>
              <a:rPr lang="cs-CZ" dirty="0" err="1"/>
              <a:t>rera</a:t>
            </a:r>
            <a:r>
              <a:rPr lang="cs-CZ" dirty="0"/>
              <a:t> cus </a:t>
            </a:r>
            <a:r>
              <a:rPr lang="cs-CZ" dirty="0" err="1"/>
              <a:t>eliam</a:t>
            </a:r>
            <a:r>
              <a:rPr lang="cs-CZ" dirty="0"/>
              <a:t> et </a:t>
            </a:r>
            <a:r>
              <a:rPr lang="cs-CZ" dirty="0" err="1"/>
              <a:t>et</a:t>
            </a:r>
            <a:r>
              <a:rPr lang="cs-CZ" dirty="0"/>
              <a:t> </a:t>
            </a:r>
            <a:r>
              <a:rPr lang="cs-CZ" dirty="0" err="1"/>
              <a:t>volecusandit</a:t>
            </a:r>
            <a:r>
              <a:rPr lang="cs-CZ" dirty="0"/>
              <a:t>. Venimin </a:t>
            </a:r>
            <a:r>
              <a:rPr lang="cs-CZ" dirty="0" err="1"/>
              <a:t>Ehenitio</a:t>
            </a:r>
            <a:r>
              <a:rPr lang="cs-CZ" dirty="0"/>
              <a:t> </a:t>
            </a:r>
            <a:r>
              <a:rPr lang="cs-CZ" dirty="0" err="1"/>
              <a:t>reruptas</a:t>
            </a:r>
            <a:r>
              <a:rPr lang="cs-CZ" dirty="0"/>
              <a:t> </a:t>
            </a:r>
            <a:r>
              <a:rPr lang="cs-CZ" dirty="0" err="1"/>
              <a:t>volupta</a:t>
            </a:r>
            <a:r>
              <a:rPr lang="cs-CZ" dirty="0"/>
              <a:t> </a:t>
            </a:r>
            <a:r>
              <a:rPr lang="cs-CZ" dirty="0" err="1"/>
              <a:t>rerist</a:t>
            </a:r>
            <a:r>
              <a:rPr lang="cs-CZ" dirty="0"/>
              <a:t> </a:t>
            </a:r>
            <a:r>
              <a:rPr lang="cs-CZ" dirty="0" err="1"/>
              <a:t>voluptat</a:t>
            </a:r>
            <a:r>
              <a:rPr lang="cs-CZ" dirty="0"/>
              <a:t> </a:t>
            </a:r>
            <a:r>
              <a:rPr lang="cs-CZ" dirty="0" err="1"/>
              <a:t>mos</a:t>
            </a:r>
            <a:r>
              <a:rPr lang="cs-CZ" dirty="0"/>
              <a:t> </a:t>
            </a:r>
            <a:r>
              <a:rPr lang="cs-CZ" dirty="0" err="1"/>
              <a:t>duntis</a:t>
            </a:r>
            <a:r>
              <a:rPr lang="cs-CZ" dirty="0"/>
              <a:t> </a:t>
            </a:r>
            <a:r>
              <a:rPr lang="cs-CZ" dirty="0" err="1"/>
              <a:t>est</a:t>
            </a:r>
            <a:r>
              <a:rPr lang="cs-CZ" dirty="0"/>
              <a:t>, </a:t>
            </a:r>
            <a:r>
              <a:rPr lang="cs-CZ" dirty="0" err="1"/>
              <a:t>quam</a:t>
            </a:r>
            <a:endParaRPr lang="cs-CZ" dirty="0"/>
          </a:p>
        </p:txBody>
      </p:sp>
      <p:sp>
        <p:nvSpPr>
          <p:cNvPr id="36" name="Zástupný text 15">
            <a:extLst>
              <a:ext uri="{FF2B5EF4-FFF2-40B4-BE49-F238E27FC236}">
                <a16:creationId xmlns:a16="http://schemas.microsoft.com/office/drawing/2014/main" id="{B53EA498-533F-4295-8710-CC16196E9BE2}"/>
              </a:ext>
            </a:extLst>
          </p:cNvPr>
          <p:cNvSpPr>
            <a:spLocks noGrp="1"/>
          </p:cNvSpPr>
          <p:nvPr>
            <p:ph type="body" sz="quarter" idx="20" hasCustomPrompt="1"/>
          </p:nvPr>
        </p:nvSpPr>
        <p:spPr>
          <a:xfrm>
            <a:off x="7959008" y="3964309"/>
            <a:ext cx="3657600" cy="2089150"/>
          </a:xfrm>
        </p:spPr>
        <p:txBody>
          <a:bodyPr lIns="252000" tIns="180000"/>
          <a:lstStyle>
            <a:lvl1pPr marL="0" indent="0">
              <a:buNone/>
              <a:defRPr lang="cs-CZ" sz="2200" b="1" kern="1200" dirty="0" smtClean="0">
                <a:solidFill>
                  <a:schemeClr val="accent2"/>
                </a:solidFill>
                <a:latin typeface="Arial" panose="020B0604020202020204" pitchFamily="34" charset="0"/>
                <a:ea typeface="+mn-ea"/>
                <a:cs typeface="Arial" panose="020B0604020202020204" pitchFamily="34" charset="0"/>
              </a:defRPr>
            </a:lvl1pPr>
            <a:lvl2pPr marL="0" indent="0">
              <a:buNone/>
              <a:defRPr lang="cs-CZ" sz="1500" kern="1200" dirty="0" smtClean="0">
                <a:solidFill>
                  <a:schemeClr val="accent3"/>
                </a:solidFill>
                <a:latin typeface="Arial" panose="020B0604020202020204" pitchFamily="34" charset="0"/>
                <a:ea typeface="+mn-ea"/>
                <a:cs typeface="Arial" panose="020B0604020202020204" pitchFamily="34" charset="0"/>
              </a:defRPr>
            </a:lvl2pPr>
          </a:lstStyle>
          <a:p>
            <a:pPr marL="228600" lvl="0" indent="-228600" algn="l" defTabSz="914400" rtl="0" eaLnBrk="1" latinLnBrk="0" hangingPunct="1">
              <a:lnSpc>
                <a:spcPct val="90000"/>
              </a:lnSpc>
              <a:spcBef>
                <a:spcPts val="1000"/>
              </a:spcBef>
            </a:pPr>
            <a:r>
              <a:rPr lang="cs-CZ" dirty="0"/>
              <a:t>Box </a:t>
            </a:r>
            <a:r>
              <a:rPr lang="cs-CZ" dirty="0" err="1"/>
              <a:t>headline</a:t>
            </a:r>
            <a:r>
              <a:rPr lang="cs-CZ" dirty="0"/>
              <a:t> , </a:t>
            </a:r>
            <a:r>
              <a:rPr lang="cs-CZ" dirty="0" err="1"/>
              <a:t>two</a:t>
            </a:r>
            <a:r>
              <a:rPr lang="cs-CZ" dirty="0"/>
              <a:t> lines maximum</a:t>
            </a:r>
          </a:p>
          <a:p>
            <a:pPr marL="285750" lvl="1" indent="-285750" algn="l" defTabSz="914400" rtl="0" eaLnBrk="1" latinLnBrk="0" hangingPunct="1">
              <a:lnSpc>
                <a:spcPts val="1900"/>
              </a:lnSpc>
              <a:spcBef>
                <a:spcPts val="700"/>
              </a:spcBef>
            </a:pPr>
            <a:r>
              <a:rPr lang="cs-CZ" dirty="0" err="1"/>
              <a:t>Quis</a:t>
            </a:r>
            <a:r>
              <a:rPr lang="cs-CZ" dirty="0"/>
              <a:t> et.</a:t>
            </a:r>
          </a:p>
        </p:txBody>
      </p:sp>
    </p:spTree>
    <p:extLst>
      <p:ext uri="{BB962C8B-B14F-4D97-AF65-F5344CB8AC3E}">
        <p14:creationId xmlns:p14="http://schemas.microsoft.com/office/powerpoint/2010/main" val="25678043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2_Content - 6 text boxes">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8AF0B514-85E0-4D9B-AC24-B5281D50B7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453600"/>
          </a:xfrm>
        </p:spPr>
        <p:txBody>
          <a:bodyPr lIns="648000" tIns="0" rIns="684000" bIns="0" anchor="t" anchorCtr="0">
            <a:noAutofit/>
          </a:bodyPr>
          <a:lstStyle>
            <a:lvl1pPr>
              <a:lnSpc>
                <a:spcPts val="3400"/>
              </a:lnSpc>
              <a:defRPr sz="3100" cap="all" baseline="0">
                <a:solidFill>
                  <a:schemeClr val="accent4"/>
                </a:solidFill>
              </a:defRPr>
            </a:lvl1pPr>
          </a:lstStyle>
          <a:p>
            <a:r>
              <a:rPr lang="en-GB" noProof="0" dirty="0"/>
              <a:t>One line headline, on the left</a:t>
            </a:r>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en-GB" noProof="0" dirty="0"/>
              <a:t>Update text</a:t>
            </a:r>
          </a:p>
        </p:txBody>
      </p:sp>
      <p:cxnSp>
        <p:nvCxnSpPr>
          <p:cNvPr id="13" name="Přímá spojnice 12">
            <a:extLst>
              <a:ext uri="{FF2B5EF4-FFF2-40B4-BE49-F238E27FC236}">
                <a16:creationId xmlns:a16="http://schemas.microsoft.com/office/drawing/2014/main" id="{20795802-94BC-43E9-9B22-8B7E5BCEBB34}"/>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6" name="Zástupný symbol pro číslo snímku 5">
            <a:extLst>
              <a:ext uri="{FF2B5EF4-FFF2-40B4-BE49-F238E27FC236}">
                <a16:creationId xmlns:a16="http://schemas.microsoft.com/office/drawing/2014/main" id="{43F7AAA0-31EC-47F2-8B15-614FD89B59E9}"/>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7" name="Zástupný symbol pro zápatí 4">
            <a:extLst>
              <a:ext uri="{FF2B5EF4-FFF2-40B4-BE49-F238E27FC236}">
                <a16:creationId xmlns:a16="http://schemas.microsoft.com/office/drawing/2014/main" id="{ABBB20E8-FB9A-4990-B77F-1943D35EF4D0}"/>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pic>
        <p:nvPicPr>
          <p:cNvPr id="14"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
        <p:nvSpPr>
          <p:cNvPr id="25" name="Obdélník 20">
            <a:extLst>
              <a:ext uri="{FF2B5EF4-FFF2-40B4-BE49-F238E27FC236}">
                <a16:creationId xmlns:a16="http://schemas.microsoft.com/office/drawing/2014/main" id="{1A1ABDCC-1E46-43B3-8C12-D99AF7DC099F}"/>
              </a:ext>
            </a:extLst>
          </p:cNvPr>
          <p:cNvSpPr/>
          <p:nvPr userDrawn="1"/>
        </p:nvSpPr>
        <p:spPr>
          <a:xfrm>
            <a:off x="628650" y="3964309"/>
            <a:ext cx="3657600" cy="208915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6" name="Obdélník 19">
            <a:extLst>
              <a:ext uri="{FF2B5EF4-FFF2-40B4-BE49-F238E27FC236}">
                <a16:creationId xmlns:a16="http://schemas.microsoft.com/office/drawing/2014/main" id="{A43C7BCE-CE40-4EF8-8166-B061680E37E3}"/>
              </a:ext>
            </a:extLst>
          </p:cNvPr>
          <p:cNvSpPr/>
          <p:nvPr userDrawn="1"/>
        </p:nvSpPr>
        <p:spPr>
          <a:xfrm>
            <a:off x="4293829" y="1875160"/>
            <a:ext cx="3657600" cy="208915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7" name="Obdélník 18">
            <a:extLst>
              <a:ext uri="{FF2B5EF4-FFF2-40B4-BE49-F238E27FC236}">
                <a16:creationId xmlns:a16="http://schemas.microsoft.com/office/drawing/2014/main" id="{7EBF962E-1588-437B-A0BC-5E8F8AC69819}"/>
              </a:ext>
            </a:extLst>
          </p:cNvPr>
          <p:cNvSpPr/>
          <p:nvPr userDrawn="1"/>
        </p:nvSpPr>
        <p:spPr>
          <a:xfrm>
            <a:off x="4293829" y="3964309"/>
            <a:ext cx="3657600" cy="2089150"/>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8" name="Obdélník 9">
            <a:extLst>
              <a:ext uri="{FF2B5EF4-FFF2-40B4-BE49-F238E27FC236}">
                <a16:creationId xmlns:a16="http://schemas.microsoft.com/office/drawing/2014/main" id="{E9CBF880-8BBB-41C1-AAEF-B605E696FB49}"/>
              </a:ext>
            </a:extLst>
          </p:cNvPr>
          <p:cNvSpPr/>
          <p:nvPr userDrawn="1"/>
        </p:nvSpPr>
        <p:spPr>
          <a:xfrm>
            <a:off x="628650" y="1875160"/>
            <a:ext cx="3657600" cy="2089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Zástupný text 7">
            <a:extLst>
              <a:ext uri="{FF2B5EF4-FFF2-40B4-BE49-F238E27FC236}">
                <a16:creationId xmlns:a16="http://schemas.microsoft.com/office/drawing/2014/main" id="{2BB7207A-0484-48F9-A962-28A5C1AF9F9F}"/>
              </a:ext>
            </a:extLst>
          </p:cNvPr>
          <p:cNvSpPr>
            <a:spLocks noGrp="1"/>
          </p:cNvSpPr>
          <p:nvPr>
            <p:ph type="body" sz="quarter" idx="15" hasCustomPrompt="1"/>
          </p:nvPr>
        </p:nvSpPr>
        <p:spPr>
          <a:xfrm>
            <a:off x="628650" y="1875160"/>
            <a:ext cx="3657600" cy="2089150"/>
          </a:xfrm>
          <a:solidFill>
            <a:schemeClr val="bg2"/>
          </a:solidFill>
        </p:spPr>
        <p:txBody>
          <a:bodyPr lIns="252000" tIns="180000"/>
          <a:lstStyle>
            <a:lvl1pPr marL="0" indent="0">
              <a:lnSpc>
                <a:spcPts val="2500"/>
              </a:lnSpc>
              <a:spcBef>
                <a:spcPts val="0"/>
              </a:spcBef>
              <a:buNone/>
              <a:defRPr sz="2200" b="1">
                <a:solidFill>
                  <a:schemeClr val="bg1"/>
                </a:solidFill>
                <a:latin typeface="Arial" panose="020B0604020202020204" pitchFamily="34" charset="0"/>
                <a:cs typeface="Arial" panose="020B0604020202020204" pitchFamily="34" charset="0"/>
              </a:defRPr>
            </a:lvl1pPr>
            <a:lvl2pPr marL="0" indent="0">
              <a:lnSpc>
                <a:spcPts val="1900"/>
              </a:lnSpc>
              <a:spcBef>
                <a:spcPts val="700"/>
              </a:spcBef>
              <a:buNone/>
              <a:defRPr sz="1500">
                <a:solidFill>
                  <a:schemeClr val="bg1"/>
                </a:solidFill>
                <a:latin typeface="Arial" panose="020B0604020202020204" pitchFamily="34" charset="0"/>
                <a:cs typeface="Arial" panose="020B0604020202020204" pitchFamily="34" charset="0"/>
              </a:defRPr>
            </a:lvl2pPr>
          </a:lstStyle>
          <a:p>
            <a:pPr lvl="0"/>
            <a:r>
              <a:rPr lang="cs-CZ" dirty="0"/>
              <a:t>Box </a:t>
            </a:r>
            <a:r>
              <a:rPr lang="cs-CZ" dirty="0" err="1"/>
              <a:t>headline</a:t>
            </a:r>
            <a:r>
              <a:rPr lang="cs-CZ" dirty="0"/>
              <a:t>, </a:t>
            </a:r>
            <a:r>
              <a:rPr lang="cs-CZ" dirty="0" err="1"/>
              <a:t>two</a:t>
            </a:r>
            <a:r>
              <a:rPr lang="cs-CZ" dirty="0"/>
              <a:t> lines maximum</a:t>
            </a:r>
          </a:p>
          <a:p>
            <a:pPr lvl="1"/>
            <a:r>
              <a:rPr lang="cs-CZ" dirty="0" err="1"/>
              <a:t>Quis</a:t>
            </a:r>
            <a:r>
              <a:rPr lang="cs-CZ" dirty="0"/>
              <a:t> et venimin numquam </a:t>
            </a:r>
            <a:r>
              <a:rPr lang="cs-CZ" dirty="0" err="1"/>
              <a:t>rera</a:t>
            </a:r>
            <a:r>
              <a:rPr lang="cs-CZ" dirty="0"/>
              <a:t> cus </a:t>
            </a:r>
            <a:r>
              <a:rPr lang="cs-CZ" dirty="0" err="1"/>
              <a:t>eliam</a:t>
            </a:r>
            <a:r>
              <a:rPr lang="cs-CZ" dirty="0"/>
              <a:t> et </a:t>
            </a:r>
            <a:r>
              <a:rPr lang="cs-CZ" dirty="0" err="1"/>
              <a:t>et</a:t>
            </a:r>
            <a:r>
              <a:rPr lang="cs-CZ" dirty="0"/>
              <a:t> </a:t>
            </a:r>
            <a:r>
              <a:rPr lang="cs-CZ" dirty="0" err="1"/>
              <a:t>volecusandit</a:t>
            </a:r>
            <a:r>
              <a:rPr lang="cs-CZ" dirty="0"/>
              <a:t>. Venimin </a:t>
            </a:r>
            <a:r>
              <a:rPr lang="cs-CZ" dirty="0" err="1"/>
              <a:t>Ehenitio</a:t>
            </a:r>
            <a:r>
              <a:rPr lang="cs-CZ" dirty="0"/>
              <a:t> </a:t>
            </a:r>
            <a:r>
              <a:rPr lang="cs-CZ" dirty="0" err="1"/>
              <a:t>reruptas</a:t>
            </a:r>
            <a:r>
              <a:rPr lang="cs-CZ" dirty="0"/>
              <a:t> </a:t>
            </a:r>
            <a:r>
              <a:rPr lang="cs-CZ" dirty="0" err="1"/>
              <a:t>volupta</a:t>
            </a:r>
            <a:r>
              <a:rPr lang="cs-CZ" dirty="0"/>
              <a:t> </a:t>
            </a:r>
            <a:r>
              <a:rPr lang="cs-CZ" dirty="0" err="1"/>
              <a:t>rerist</a:t>
            </a:r>
            <a:r>
              <a:rPr lang="cs-CZ" dirty="0"/>
              <a:t> </a:t>
            </a:r>
            <a:r>
              <a:rPr lang="cs-CZ" dirty="0" err="1"/>
              <a:t>voluptat</a:t>
            </a:r>
            <a:r>
              <a:rPr lang="cs-CZ" dirty="0"/>
              <a:t> </a:t>
            </a:r>
            <a:r>
              <a:rPr lang="cs-CZ" dirty="0" err="1"/>
              <a:t>mos</a:t>
            </a:r>
            <a:r>
              <a:rPr lang="cs-CZ" dirty="0"/>
              <a:t> </a:t>
            </a:r>
            <a:r>
              <a:rPr lang="cs-CZ" dirty="0" err="1"/>
              <a:t>duntis</a:t>
            </a:r>
            <a:r>
              <a:rPr lang="cs-CZ" dirty="0"/>
              <a:t> </a:t>
            </a:r>
            <a:r>
              <a:rPr lang="cs-CZ" dirty="0" err="1"/>
              <a:t>est</a:t>
            </a:r>
            <a:r>
              <a:rPr lang="cs-CZ" dirty="0"/>
              <a:t>, </a:t>
            </a:r>
            <a:r>
              <a:rPr lang="cs-CZ" dirty="0" err="1"/>
              <a:t>quam</a:t>
            </a:r>
            <a:endParaRPr lang="cs-CZ" dirty="0"/>
          </a:p>
        </p:txBody>
      </p:sp>
      <p:sp>
        <p:nvSpPr>
          <p:cNvPr id="30" name="Zástupný text 12">
            <a:extLst>
              <a:ext uri="{FF2B5EF4-FFF2-40B4-BE49-F238E27FC236}">
                <a16:creationId xmlns:a16="http://schemas.microsoft.com/office/drawing/2014/main" id="{6297FEF0-5190-4254-AD4A-BB6B4610D1D7}"/>
              </a:ext>
            </a:extLst>
          </p:cNvPr>
          <p:cNvSpPr>
            <a:spLocks noGrp="1"/>
          </p:cNvSpPr>
          <p:nvPr>
            <p:ph type="body" sz="quarter" idx="16" hasCustomPrompt="1"/>
          </p:nvPr>
        </p:nvSpPr>
        <p:spPr>
          <a:xfrm>
            <a:off x="4293829" y="1875160"/>
            <a:ext cx="3657600" cy="2089151"/>
          </a:xfrm>
        </p:spPr>
        <p:txBody>
          <a:bodyPr lIns="252000" tIns="180000"/>
          <a:lstStyle>
            <a:lvl1pPr marL="0" indent="0">
              <a:buNone/>
              <a:defRPr lang="cs-CZ" sz="2200" b="1" kern="1200" dirty="0" smtClean="0">
                <a:solidFill>
                  <a:schemeClr val="accent2"/>
                </a:solidFill>
                <a:latin typeface="Arial" panose="020B0604020202020204" pitchFamily="34" charset="0"/>
                <a:ea typeface="+mn-ea"/>
                <a:cs typeface="Arial" panose="020B0604020202020204" pitchFamily="34" charset="0"/>
              </a:defRPr>
            </a:lvl1pPr>
            <a:lvl2pPr marL="0" indent="0">
              <a:buNone/>
              <a:defRPr lang="cs-CZ" sz="1500" kern="1200" dirty="0">
                <a:solidFill>
                  <a:schemeClr val="accent3"/>
                </a:solidFill>
                <a:latin typeface="Arial" panose="020B0604020202020204" pitchFamily="34" charset="0"/>
                <a:ea typeface="+mn-ea"/>
                <a:cs typeface="Arial" panose="020B0604020202020204" pitchFamily="34" charset="0"/>
              </a:defRPr>
            </a:lvl2pPr>
          </a:lstStyle>
          <a:p>
            <a:pPr lvl="0"/>
            <a:r>
              <a:rPr lang="cs-CZ" dirty="0"/>
              <a:t>Box </a:t>
            </a:r>
            <a:r>
              <a:rPr lang="cs-CZ" dirty="0" err="1"/>
              <a:t>headline</a:t>
            </a:r>
            <a:r>
              <a:rPr lang="cs-CZ" dirty="0"/>
              <a:t>, </a:t>
            </a:r>
            <a:r>
              <a:rPr lang="cs-CZ" dirty="0" err="1"/>
              <a:t>two</a:t>
            </a:r>
            <a:r>
              <a:rPr lang="cs-CZ" dirty="0"/>
              <a:t> lines maximum</a:t>
            </a:r>
          </a:p>
          <a:p>
            <a:pPr marL="285750" lvl="1" indent="-285750" algn="l" defTabSz="914400" rtl="0" eaLnBrk="1" latinLnBrk="0" hangingPunct="1">
              <a:lnSpc>
                <a:spcPts val="1900"/>
              </a:lnSpc>
              <a:spcBef>
                <a:spcPts val="700"/>
              </a:spcBef>
              <a:buFont typeface="Arial" panose="020B0604020202020204" pitchFamily="34" charset="0"/>
              <a:buNone/>
            </a:pPr>
            <a:r>
              <a:rPr lang="cs-CZ" dirty="0" err="1"/>
              <a:t>Quis</a:t>
            </a:r>
            <a:r>
              <a:rPr lang="cs-CZ" dirty="0"/>
              <a:t> et…</a:t>
            </a:r>
          </a:p>
        </p:txBody>
      </p:sp>
      <p:sp>
        <p:nvSpPr>
          <p:cNvPr id="31" name="Zástupný text 15">
            <a:extLst>
              <a:ext uri="{FF2B5EF4-FFF2-40B4-BE49-F238E27FC236}">
                <a16:creationId xmlns:a16="http://schemas.microsoft.com/office/drawing/2014/main" id="{8AEDCD91-17BD-43DD-9D60-508055E176E6}"/>
              </a:ext>
            </a:extLst>
          </p:cNvPr>
          <p:cNvSpPr>
            <a:spLocks noGrp="1"/>
          </p:cNvSpPr>
          <p:nvPr>
            <p:ph type="body" sz="quarter" idx="17" hasCustomPrompt="1"/>
          </p:nvPr>
        </p:nvSpPr>
        <p:spPr>
          <a:xfrm>
            <a:off x="628650" y="3964309"/>
            <a:ext cx="3657600" cy="2089150"/>
          </a:xfrm>
        </p:spPr>
        <p:txBody>
          <a:bodyPr lIns="252000" tIns="180000"/>
          <a:lstStyle>
            <a:lvl1pPr marL="0" indent="0">
              <a:buNone/>
              <a:defRPr lang="cs-CZ" sz="2200" b="1" kern="1200" dirty="0" smtClean="0">
                <a:solidFill>
                  <a:schemeClr val="accent2"/>
                </a:solidFill>
                <a:latin typeface="Arial" panose="020B0604020202020204" pitchFamily="34" charset="0"/>
                <a:ea typeface="+mn-ea"/>
                <a:cs typeface="Arial" panose="020B0604020202020204" pitchFamily="34" charset="0"/>
              </a:defRPr>
            </a:lvl1pPr>
            <a:lvl2pPr marL="0" indent="0">
              <a:buNone/>
              <a:defRPr lang="cs-CZ" sz="1500" kern="1200" dirty="0" smtClean="0">
                <a:solidFill>
                  <a:schemeClr val="accent3"/>
                </a:solidFill>
                <a:latin typeface="Arial" panose="020B0604020202020204" pitchFamily="34" charset="0"/>
                <a:ea typeface="+mn-ea"/>
                <a:cs typeface="Arial" panose="020B0604020202020204" pitchFamily="34" charset="0"/>
              </a:defRPr>
            </a:lvl2pPr>
          </a:lstStyle>
          <a:p>
            <a:pPr marL="228600" lvl="0" indent="-228600" algn="l" defTabSz="914400" rtl="0" eaLnBrk="1" latinLnBrk="0" hangingPunct="1">
              <a:lnSpc>
                <a:spcPct val="90000"/>
              </a:lnSpc>
              <a:spcBef>
                <a:spcPts val="1000"/>
              </a:spcBef>
            </a:pPr>
            <a:r>
              <a:rPr lang="cs-CZ" dirty="0"/>
              <a:t>Box </a:t>
            </a:r>
            <a:r>
              <a:rPr lang="cs-CZ" dirty="0" err="1"/>
              <a:t>headline</a:t>
            </a:r>
            <a:r>
              <a:rPr lang="cs-CZ" dirty="0"/>
              <a:t> , </a:t>
            </a:r>
            <a:r>
              <a:rPr lang="cs-CZ" dirty="0" err="1"/>
              <a:t>two</a:t>
            </a:r>
            <a:r>
              <a:rPr lang="cs-CZ" dirty="0"/>
              <a:t> lines maximum</a:t>
            </a:r>
          </a:p>
          <a:p>
            <a:pPr marL="285750" lvl="1" indent="-285750" algn="l" defTabSz="914400" rtl="0" eaLnBrk="1" latinLnBrk="0" hangingPunct="1">
              <a:lnSpc>
                <a:spcPts val="1900"/>
              </a:lnSpc>
              <a:spcBef>
                <a:spcPts val="700"/>
              </a:spcBef>
            </a:pPr>
            <a:r>
              <a:rPr lang="cs-CZ" dirty="0" err="1"/>
              <a:t>Quis</a:t>
            </a:r>
            <a:r>
              <a:rPr lang="cs-CZ" dirty="0"/>
              <a:t> et.</a:t>
            </a:r>
          </a:p>
        </p:txBody>
      </p:sp>
      <p:sp>
        <p:nvSpPr>
          <p:cNvPr id="32" name="Zástupný text 17">
            <a:extLst>
              <a:ext uri="{FF2B5EF4-FFF2-40B4-BE49-F238E27FC236}">
                <a16:creationId xmlns:a16="http://schemas.microsoft.com/office/drawing/2014/main" id="{2E5EF16D-311A-47C8-B6B4-4EB1EFAB7CFD}"/>
              </a:ext>
            </a:extLst>
          </p:cNvPr>
          <p:cNvSpPr>
            <a:spLocks noGrp="1"/>
          </p:cNvSpPr>
          <p:nvPr>
            <p:ph type="body" sz="quarter" idx="18" hasCustomPrompt="1"/>
          </p:nvPr>
        </p:nvSpPr>
        <p:spPr>
          <a:xfrm>
            <a:off x="4293829" y="3964309"/>
            <a:ext cx="3657600" cy="2089150"/>
          </a:xfrm>
          <a:solidFill>
            <a:schemeClr val="accent2">
              <a:lumMod val="60000"/>
              <a:lumOff val="40000"/>
            </a:schemeClr>
          </a:solidFill>
        </p:spPr>
        <p:txBody>
          <a:bodyPr lIns="252000" tIns="180000"/>
          <a:lstStyle>
            <a:lvl1pPr marL="0" indent="0">
              <a:buNone/>
              <a:defRPr lang="cs-CZ" sz="2200" b="1" kern="1200" dirty="0" smtClean="0">
                <a:solidFill>
                  <a:schemeClr val="bg1"/>
                </a:solidFill>
                <a:latin typeface="Arial" panose="020B0604020202020204" pitchFamily="34" charset="0"/>
                <a:ea typeface="+mn-ea"/>
                <a:cs typeface="Arial" panose="020B0604020202020204" pitchFamily="34" charset="0"/>
              </a:defRPr>
            </a:lvl1pPr>
            <a:lvl2pPr marL="0" indent="0">
              <a:buNone/>
              <a:defRPr lang="cs-CZ" sz="1500" kern="1200" dirty="0" smtClean="0">
                <a:solidFill>
                  <a:schemeClr val="bg1"/>
                </a:solidFill>
                <a:latin typeface="Arial" panose="020B0604020202020204" pitchFamily="34" charset="0"/>
                <a:ea typeface="+mn-ea"/>
                <a:cs typeface="Arial" panose="020B0604020202020204" pitchFamily="34" charset="0"/>
              </a:defRPr>
            </a:lvl2pPr>
          </a:lstStyle>
          <a:p>
            <a:pPr lvl="0"/>
            <a:r>
              <a:rPr lang="cs-CZ" dirty="0"/>
              <a:t>Box </a:t>
            </a:r>
            <a:r>
              <a:rPr lang="cs-CZ" dirty="0" err="1"/>
              <a:t>headline</a:t>
            </a:r>
            <a:r>
              <a:rPr lang="cs-CZ" dirty="0"/>
              <a:t> , </a:t>
            </a:r>
            <a:r>
              <a:rPr lang="cs-CZ" dirty="0" err="1"/>
              <a:t>two</a:t>
            </a:r>
            <a:r>
              <a:rPr lang="cs-CZ" dirty="0"/>
              <a:t> lines maximum</a:t>
            </a:r>
          </a:p>
          <a:p>
            <a:pPr marL="285750" lvl="1" indent="-285750" algn="l" defTabSz="914400" rtl="0" eaLnBrk="1" latinLnBrk="0" hangingPunct="1">
              <a:lnSpc>
                <a:spcPts val="1900"/>
              </a:lnSpc>
              <a:spcBef>
                <a:spcPts val="700"/>
              </a:spcBef>
            </a:pPr>
            <a:r>
              <a:rPr lang="cs-CZ" dirty="0" err="1"/>
              <a:t>Quis</a:t>
            </a:r>
            <a:r>
              <a:rPr lang="cs-CZ" dirty="0"/>
              <a:t> et </a:t>
            </a:r>
            <a:r>
              <a:rPr lang="cs-CZ" dirty="0" err="1"/>
              <a:t>venim</a:t>
            </a:r>
            <a:r>
              <a:rPr lang="cs-CZ" dirty="0"/>
              <a:t> .</a:t>
            </a:r>
          </a:p>
        </p:txBody>
      </p:sp>
      <p:sp>
        <p:nvSpPr>
          <p:cNvPr id="33" name="Obdélník 20">
            <a:extLst>
              <a:ext uri="{FF2B5EF4-FFF2-40B4-BE49-F238E27FC236}">
                <a16:creationId xmlns:a16="http://schemas.microsoft.com/office/drawing/2014/main" id="{A47472D3-B087-4106-8185-D3E764D7F582}"/>
              </a:ext>
            </a:extLst>
          </p:cNvPr>
          <p:cNvSpPr/>
          <p:nvPr userDrawn="1"/>
        </p:nvSpPr>
        <p:spPr>
          <a:xfrm>
            <a:off x="7959008" y="3964309"/>
            <a:ext cx="3657600" cy="208915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34" name="Obdélník 9">
            <a:extLst>
              <a:ext uri="{FF2B5EF4-FFF2-40B4-BE49-F238E27FC236}">
                <a16:creationId xmlns:a16="http://schemas.microsoft.com/office/drawing/2014/main" id="{5DB85911-F867-4BBC-B405-B9D69B20D27B}"/>
              </a:ext>
            </a:extLst>
          </p:cNvPr>
          <p:cNvSpPr/>
          <p:nvPr userDrawn="1"/>
        </p:nvSpPr>
        <p:spPr>
          <a:xfrm>
            <a:off x="7959008" y="1875160"/>
            <a:ext cx="3657600" cy="2089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Zástupný text 7">
            <a:extLst>
              <a:ext uri="{FF2B5EF4-FFF2-40B4-BE49-F238E27FC236}">
                <a16:creationId xmlns:a16="http://schemas.microsoft.com/office/drawing/2014/main" id="{B7353D16-A24F-4D0E-86CF-1AB4437652AB}"/>
              </a:ext>
            </a:extLst>
          </p:cNvPr>
          <p:cNvSpPr>
            <a:spLocks noGrp="1"/>
          </p:cNvSpPr>
          <p:nvPr>
            <p:ph type="body" sz="quarter" idx="19" hasCustomPrompt="1"/>
          </p:nvPr>
        </p:nvSpPr>
        <p:spPr>
          <a:xfrm>
            <a:off x="7959008" y="1875160"/>
            <a:ext cx="3657600" cy="2089150"/>
          </a:xfrm>
          <a:solidFill>
            <a:schemeClr val="accent1"/>
          </a:solidFill>
        </p:spPr>
        <p:txBody>
          <a:bodyPr lIns="252000" tIns="180000"/>
          <a:lstStyle>
            <a:lvl1pPr marL="0" indent="0">
              <a:lnSpc>
                <a:spcPts val="2500"/>
              </a:lnSpc>
              <a:spcBef>
                <a:spcPts val="0"/>
              </a:spcBef>
              <a:buNone/>
              <a:defRPr sz="2200" b="1">
                <a:solidFill>
                  <a:schemeClr val="bg1"/>
                </a:solidFill>
                <a:latin typeface="Arial" panose="020B0604020202020204" pitchFamily="34" charset="0"/>
                <a:cs typeface="Arial" panose="020B0604020202020204" pitchFamily="34" charset="0"/>
              </a:defRPr>
            </a:lvl1pPr>
            <a:lvl2pPr marL="0" indent="0">
              <a:lnSpc>
                <a:spcPts val="1900"/>
              </a:lnSpc>
              <a:spcBef>
                <a:spcPts val="700"/>
              </a:spcBef>
              <a:buNone/>
              <a:defRPr sz="1500">
                <a:solidFill>
                  <a:schemeClr val="bg1"/>
                </a:solidFill>
                <a:latin typeface="Arial" panose="020B0604020202020204" pitchFamily="34" charset="0"/>
                <a:cs typeface="Arial" panose="020B0604020202020204" pitchFamily="34" charset="0"/>
              </a:defRPr>
            </a:lvl2pPr>
          </a:lstStyle>
          <a:p>
            <a:pPr lvl="0"/>
            <a:r>
              <a:rPr lang="cs-CZ" dirty="0"/>
              <a:t>Box </a:t>
            </a:r>
            <a:r>
              <a:rPr lang="cs-CZ" dirty="0" err="1"/>
              <a:t>headline</a:t>
            </a:r>
            <a:r>
              <a:rPr lang="cs-CZ" dirty="0"/>
              <a:t>, </a:t>
            </a:r>
            <a:r>
              <a:rPr lang="cs-CZ" dirty="0" err="1"/>
              <a:t>two</a:t>
            </a:r>
            <a:r>
              <a:rPr lang="cs-CZ" dirty="0"/>
              <a:t> lines maximum</a:t>
            </a:r>
          </a:p>
          <a:p>
            <a:pPr lvl="1"/>
            <a:r>
              <a:rPr lang="cs-CZ" dirty="0" err="1"/>
              <a:t>Quis</a:t>
            </a:r>
            <a:r>
              <a:rPr lang="cs-CZ" dirty="0"/>
              <a:t> et venimin numquam </a:t>
            </a:r>
            <a:r>
              <a:rPr lang="cs-CZ" dirty="0" err="1"/>
              <a:t>rera</a:t>
            </a:r>
            <a:r>
              <a:rPr lang="cs-CZ" dirty="0"/>
              <a:t> cus </a:t>
            </a:r>
            <a:r>
              <a:rPr lang="cs-CZ" dirty="0" err="1"/>
              <a:t>eliam</a:t>
            </a:r>
            <a:r>
              <a:rPr lang="cs-CZ" dirty="0"/>
              <a:t> et </a:t>
            </a:r>
            <a:r>
              <a:rPr lang="cs-CZ" dirty="0" err="1"/>
              <a:t>et</a:t>
            </a:r>
            <a:r>
              <a:rPr lang="cs-CZ" dirty="0"/>
              <a:t> </a:t>
            </a:r>
            <a:r>
              <a:rPr lang="cs-CZ" dirty="0" err="1"/>
              <a:t>volecusandit</a:t>
            </a:r>
            <a:r>
              <a:rPr lang="cs-CZ" dirty="0"/>
              <a:t>. Venimin </a:t>
            </a:r>
            <a:r>
              <a:rPr lang="cs-CZ" dirty="0" err="1"/>
              <a:t>Ehenitio</a:t>
            </a:r>
            <a:r>
              <a:rPr lang="cs-CZ" dirty="0"/>
              <a:t> </a:t>
            </a:r>
            <a:r>
              <a:rPr lang="cs-CZ" dirty="0" err="1"/>
              <a:t>reruptas</a:t>
            </a:r>
            <a:r>
              <a:rPr lang="cs-CZ" dirty="0"/>
              <a:t> </a:t>
            </a:r>
            <a:r>
              <a:rPr lang="cs-CZ" dirty="0" err="1"/>
              <a:t>volupta</a:t>
            </a:r>
            <a:r>
              <a:rPr lang="cs-CZ" dirty="0"/>
              <a:t> </a:t>
            </a:r>
            <a:r>
              <a:rPr lang="cs-CZ" dirty="0" err="1"/>
              <a:t>rerist</a:t>
            </a:r>
            <a:r>
              <a:rPr lang="cs-CZ" dirty="0"/>
              <a:t> </a:t>
            </a:r>
            <a:r>
              <a:rPr lang="cs-CZ" dirty="0" err="1"/>
              <a:t>voluptat</a:t>
            </a:r>
            <a:r>
              <a:rPr lang="cs-CZ" dirty="0"/>
              <a:t> </a:t>
            </a:r>
            <a:r>
              <a:rPr lang="cs-CZ" dirty="0" err="1"/>
              <a:t>mos</a:t>
            </a:r>
            <a:r>
              <a:rPr lang="cs-CZ" dirty="0"/>
              <a:t> </a:t>
            </a:r>
            <a:r>
              <a:rPr lang="cs-CZ" dirty="0" err="1"/>
              <a:t>duntis</a:t>
            </a:r>
            <a:r>
              <a:rPr lang="cs-CZ" dirty="0"/>
              <a:t> </a:t>
            </a:r>
            <a:r>
              <a:rPr lang="cs-CZ" dirty="0" err="1"/>
              <a:t>est</a:t>
            </a:r>
            <a:r>
              <a:rPr lang="cs-CZ" dirty="0"/>
              <a:t>, </a:t>
            </a:r>
            <a:r>
              <a:rPr lang="cs-CZ" dirty="0" err="1"/>
              <a:t>quam</a:t>
            </a:r>
            <a:endParaRPr lang="cs-CZ" dirty="0"/>
          </a:p>
        </p:txBody>
      </p:sp>
      <p:sp>
        <p:nvSpPr>
          <p:cNvPr id="36" name="Zástupný text 15">
            <a:extLst>
              <a:ext uri="{FF2B5EF4-FFF2-40B4-BE49-F238E27FC236}">
                <a16:creationId xmlns:a16="http://schemas.microsoft.com/office/drawing/2014/main" id="{B53EA498-533F-4295-8710-CC16196E9BE2}"/>
              </a:ext>
            </a:extLst>
          </p:cNvPr>
          <p:cNvSpPr>
            <a:spLocks noGrp="1"/>
          </p:cNvSpPr>
          <p:nvPr>
            <p:ph type="body" sz="quarter" idx="20" hasCustomPrompt="1"/>
          </p:nvPr>
        </p:nvSpPr>
        <p:spPr>
          <a:xfrm>
            <a:off x="7959008" y="3964309"/>
            <a:ext cx="3657600" cy="2089150"/>
          </a:xfrm>
        </p:spPr>
        <p:txBody>
          <a:bodyPr lIns="252000" tIns="180000"/>
          <a:lstStyle>
            <a:lvl1pPr marL="0" indent="0">
              <a:buNone/>
              <a:defRPr lang="cs-CZ" sz="2200" b="1" kern="1200" dirty="0" smtClean="0">
                <a:solidFill>
                  <a:schemeClr val="accent2"/>
                </a:solidFill>
                <a:latin typeface="Arial" panose="020B0604020202020204" pitchFamily="34" charset="0"/>
                <a:ea typeface="+mn-ea"/>
                <a:cs typeface="Arial" panose="020B0604020202020204" pitchFamily="34" charset="0"/>
              </a:defRPr>
            </a:lvl1pPr>
            <a:lvl2pPr marL="0" indent="0">
              <a:buNone/>
              <a:defRPr lang="cs-CZ" sz="1500" kern="1200" dirty="0" smtClean="0">
                <a:solidFill>
                  <a:schemeClr val="accent3"/>
                </a:solidFill>
                <a:latin typeface="Arial" panose="020B0604020202020204" pitchFamily="34" charset="0"/>
                <a:ea typeface="+mn-ea"/>
                <a:cs typeface="Arial" panose="020B0604020202020204" pitchFamily="34" charset="0"/>
              </a:defRPr>
            </a:lvl2pPr>
          </a:lstStyle>
          <a:p>
            <a:pPr marL="228600" lvl="0" indent="-228600" algn="l" defTabSz="914400" rtl="0" eaLnBrk="1" latinLnBrk="0" hangingPunct="1">
              <a:lnSpc>
                <a:spcPct val="90000"/>
              </a:lnSpc>
              <a:spcBef>
                <a:spcPts val="1000"/>
              </a:spcBef>
            </a:pPr>
            <a:r>
              <a:rPr lang="cs-CZ" dirty="0"/>
              <a:t>Box </a:t>
            </a:r>
            <a:r>
              <a:rPr lang="cs-CZ" dirty="0" err="1"/>
              <a:t>headline</a:t>
            </a:r>
            <a:r>
              <a:rPr lang="cs-CZ" dirty="0"/>
              <a:t> , </a:t>
            </a:r>
            <a:r>
              <a:rPr lang="cs-CZ" dirty="0" err="1"/>
              <a:t>two</a:t>
            </a:r>
            <a:r>
              <a:rPr lang="cs-CZ" dirty="0"/>
              <a:t> lines maximum</a:t>
            </a:r>
          </a:p>
          <a:p>
            <a:pPr marL="285750" lvl="1" indent="-285750" algn="l" defTabSz="914400" rtl="0" eaLnBrk="1" latinLnBrk="0" hangingPunct="1">
              <a:lnSpc>
                <a:spcPts val="1900"/>
              </a:lnSpc>
              <a:spcBef>
                <a:spcPts val="700"/>
              </a:spcBef>
            </a:pPr>
            <a:r>
              <a:rPr lang="cs-CZ" dirty="0" err="1"/>
              <a:t>Quis</a:t>
            </a:r>
            <a:r>
              <a:rPr lang="cs-CZ" dirty="0"/>
              <a:t> et.</a:t>
            </a:r>
          </a:p>
        </p:txBody>
      </p:sp>
    </p:spTree>
    <p:extLst>
      <p:ext uri="{BB962C8B-B14F-4D97-AF65-F5344CB8AC3E}">
        <p14:creationId xmlns:p14="http://schemas.microsoft.com/office/powerpoint/2010/main" val="15132092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ontent - 8 text boxes">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8AF0B514-85E0-4D9B-AC24-B5281D50B7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453600"/>
          </a:xfrm>
        </p:spPr>
        <p:txBody>
          <a:bodyPr lIns="648000" tIns="0" rIns="684000" bIns="0" anchor="t" anchorCtr="0">
            <a:noAutofit/>
          </a:bodyPr>
          <a:lstStyle>
            <a:lvl1pPr>
              <a:lnSpc>
                <a:spcPts val="3400"/>
              </a:lnSpc>
              <a:defRPr sz="3100" cap="all" baseline="0">
                <a:solidFill>
                  <a:schemeClr val="accent4"/>
                </a:solidFill>
              </a:defRPr>
            </a:lvl1pPr>
          </a:lstStyle>
          <a:p>
            <a:r>
              <a:rPr lang="en-GB" noProof="0" dirty="0"/>
              <a:t>One line headline, on the left</a:t>
            </a:r>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en-GB" noProof="0" dirty="0"/>
              <a:t>Update text</a:t>
            </a:r>
          </a:p>
        </p:txBody>
      </p:sp>
      <p:cxnSp>
        <p:nvCxnSpPr>
          <p:cNvPr id="13" name="Přímá spojnice 12">
            <a:extLst>
              <a:ext uri="{FF2B5EF4-FFF2-40B4-BE49-F238E27FC236}">
                <a16:creationId xmlns:a16="http://schemas.microsoft.com/office/drawing/2014/main" id="{20795802-94BC-43E9-9B22-8B7E5BCEBB34}"/>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6" name="Zástupný symbol pro číslo snímku 5">
            <a:extLst>
              <a:ext uri="{FF2B5EF4-FFF2-40B4-BE49-F238E27FC236}">
                <a16:creationId xmlns:a16="http://schemas.microsoft.com/office/drawing/2014/main" id="{43F7AAA0-31EC-47F2-8B15-614FD89B59E9}"/>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7" name="Zástupný symbol pro zápatí 4">
            <a:extLst>
              <a:ext uri="{FF2B5EF4-FFF2-40B4-BE49-F238E27FC236}">
                <a16:creationId xmlns:a16="http://schemas.microsoft.com/office/drawing/2014/main" id="{ABBB20E8-FB9A-4990-B77F-1943D35EF4D0}"/>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pic>
        <p:nvPicPr>
          <p:cNvPr id="14"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
        <p:nvSpPr>
          <p:cNvPr id="21" name="Obdélník 25">
            <a:extLst>
              <a:ext uri="{FF2B5EF4-FFF2-40B4-BE49-F238E27FC236}">
                <a16:creationId xmlns:a16="http://schemas.microsoft.com/office/drawing/2014/main" id="{661693A6-0F52-4A22-96A8-03E4FDB55C3E}"/>
              </a:ext>
            </a:extLst>
          </p:cNvPr>
          <p:cNvSpPr/>
          <p:nvPr userDrawn="1"/>
        </p:nvSpPr>
        <p:spPr>
          <a:xfrm>
            <a:off x="3354481" y="1902716"/>
            <a:ext cx="2748568" cy="1980825"/>
          </a:xfrm>
          <a:prstGeom prst="rect">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2" name="Obdélník 24">
            <a:extLst>
              <a:ext uri="{FF2B5EF4-FFF2-40B4-BE49-F238E27FC236}">
                <a16:creationId xmlns:a16="http://schemas.microsoft.com/office/drawing/2014/main" id="{71FF7193-6B55-4401-8981-0A2AB2D7B29F}"/>
              </a:ext>
            </a:extLst>
          </p:cNvPr>
          <p:cNvSpPr/>
          <p:nvPr userDrawn="1"/>
        </p:nvSpPr>
        <p:spPr>
          <a:xfrm>
            <a:off x="3362324" y="3878364"/>
            <a:ext cx="2729800" cy="2006012"/>
          </a:xfrm>
          <a:prstGeom prst="rect">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23" name="Zástupný text 15">
            <a:extLst>
              <a:ext uri="{FF2B5EF4-FFF2-40B4-BE49-F238E27FC236}">
                <a16:creationId xmlns:a16="http://schemas.microsoft.com/office/drawing/2014/main" id="{C5B6CDBA-1482-4D9D-9A0F-7BE84408ECAA}"/>
              </a:ext>
            </a:extLst>
          </p:cNvPr>
          <p:cNvSpPr>
            <a:spLocks noGrp="1"/>
          </p:cNvSpPr>
          <p:nvPr>
            <p:ph type="body" sz="quarter" idx="17" hasCustomPrompt="1"/>
          </p:nvPr>
        </p:nvSpPr>
        <p:spPr>
          <a:xfrm>
            <a:off x="3358450" y="3891855"/>
            <a:ext cx="2737549" cy="1980825"/>
          </a:xfrm>
          <a:solidFill>
            <a:schemeClr val="accent4"/>
          </a:solidFill>
        </p:spPr>
        <p:txBody>
          <a:bodyPr lIns="216000" tIns="180000"/>
          <a:lstStyle>
            <a:lvl1pPr marL="0" indent="0">
              <a:buNone/>
              <a:defRPr lang="cs-CZ" sz="1500" b="1" kern="1200" dirty="0">
                <a:solidFill>
                  <a:schemeClr val="bg1"/>
                </a:solidFill>
                <a:latin typeface="Arial" panose="020B0604020202020204" pitchFamily="34" charset="0"/>
                <a:ea typeface="+mn-ea"/>
                <a:cs typeface="Arial" panose="020B0604020202020204" pitchFamily="34" charset="0"/>
              </a:defRPr>
            </a:lvl1pPr>
            <a:lvl2pPr marL="0" indent="0">
              <a:spcBef>
                <a:spcPts val="600"/>
              </a:spcBef>
              <a:buNone/>
              <a:defRPr lang="cs-CZ" sz="1300" kern="1200" dirty="0">
                <a:solidFill>
                  <a:schemeClr val="bg1"/>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a:t>Quis et.</a:t>
            </a:r>
          </a:p>
        </p:txBody>
      </p:sp>
      <p:sp>
        <p:nvSpPr>
          <p:cNvPr id="24" name="Obdélník 23">
            <a:extLst>
              <a:ext uri="{FF2B5EF4-FFF2-40B4-BE49-F238E27FC236}">
                <a16:creationId xmlns:a16="http://schemas.microsoft.com/office/drawing/2014/main" id="{8A3F2026-32D2-47BD-9EDD-570520D89651}"/>
              </a:ext>
            </a:extLst>
          </p:cNvPr>
          <p:cNvSpPr/>
          <p:nvPr userDrawn="1"/>
        </p:nvSpPr>
        <p:spPr>
          <a:xfrm>
            <a:off x="628650" y="1902707"/>
            <a:ext cx="2729800" cy="1994491"/>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7" name="Zástupný text 7">
            <a:extLst>
              <a:ext uri="{FF2B5EF4-FFF2-40B4-BE49-F238E27FC236}">
                <a16:creationId xmlns:a16="http://schemas.microsoft.com/office/drawing/2014/main" id="{FD9D5754-B7F5-4699-AF2A-430BA2D64CA0}"/>
              </a:ext>
            </a:extLst>
          </p:cNvPr>
          <p:cNvSpPr>
            <a:spLocks noGrp="1"/>
          </p:cNvSpPr>
          <p:nvPr>
            <p:ph type="body" sz="quarter" idx="15" hasCustomPrompt="1"/>
          </p:nvPr>
        </p:nvSpPr>
        <p:spPr>
          <a:xfrm>
            <a:off x="628650" y="1902706"/>
            <a:ext cx="2736849" cy="1966131"/>
          </a:xfrm>
        </p:spPr>
        <p:txBody>
          <a:bodyPr lIns="216000" tIns="180000"/>
          <a:lstStyle>
            <a:lvl1pPr marL="0" indent="0">
              <a:lnSpc>
                <a:spcPts val="1900"/>
              </a:lnSpc>
              <a:spcBef>
                <a:spcPts val="0"/>
              </a:spcBef>
              <a:buFont typeface="Arial" panose="020B0604020202020204" pitchFamily="34" charset="0"/>
              <a:buNone/>
              <a:defRPr sz="1500" b="1">
                <a:solidFill>
                  <a:schemeClr val="bg1"/>
                </a:solidFill>
                <a:latin typeface="Arial" panose="020B0604020202020204" pitchFamily="34" charset="0"/>
                <a:cs typeface="Arial" panose="020B0604020202020204" pitchFamily="34" charset="0"/>
              </a:defRPr>
            </a:lvl1pPr>
            <a:lvl2pPr marL="0" indent="0">
              <a:lnSpc>
                <a:spcPts val="1600"/>
              </a:lnSpc>
              <a:spcBef>
                <a:spcPts val="600"/>
              </a:spcBef>
              <a:buNone/>
              <a:defRPr sz="1300">
                <a:solidFill>
                  <a:schemeClr val="bg1"/>
                </a:solidFill>
                <a:latin typeface="Arial" panose="020B0604020202020204" pitchFamily="34" charset="0"/>
                <a:cs typeface="Arial" panose="020B0604020202020204" pitchFamily="34" charset="0"/>
              </a:defRPr>
            </a:lvl2pPr>
          </a:lstStyle>
          <a:p>
            <a:pPr lvl="0"/>
            <a:r>
              <a:rPr lang="cs-CZ" dirty="0"/>
              <a:t>Box </a:t>
            </a:r>
            <a:r>
              <a:rPr lang="cs-CZ" dirty="0" err="1"/>
              <a:t>headline</a:t>
            </a:r>
            <a:r>
              <a:rPr lang="cs-CZ" dirty="0"/>
              <a:t>, </a:t>
            </a:r>
            <a:r>
              <a:rPr lang="cs-CZ" dirty="0" err="1"/>
              <a:t>three</a:t>
            </a:r>
            <a:r>
              <a:rPr lang="cs-CZ" dirty="0"/>
              <a:t> lines maximum</a:t>
            </a:r>
          </a:p>
          <a:p>
            <a:pPr lvl="1"/>
            <a:r>
              <a:rPr lang="cs-CZ" dirty="0"/>
              <a:t>Quis et venimin numquam </a:t>
            </a:r>
            <a:r>
              <a:rPr lang="cs-CZ" dirty="0" err="1"/>
              <a:t>rera</a:t>
            </a:r>
            <a:r>
              <a:rPr lang="cs-CZ" dirty="0"/>
              <a:t> cus </a:t>
            </a:r>
            <a:r>
              <a:rPr lang="cs-CZ" dirty="0" err="1"/>
              <a:t>eliam</a:t>
            </a:r>
            <a:r>
              <a:rPr lang="cs-CZ" dirty="0"/>
              <a:t> et </a:t>
            </a:r>
            <a:r>
              <a:rPr lang="cs-CZ" dirty="0" err="1"/>
              <a:t>et</a:t>
            </a:r>
            <a:r>
              <a:rPr lang="cs-CZ" dirty="0"/>
              <a:t> </a:t>
            </a:r>
            <a:r>
              <a:rPr lang="cs-CZ" dirty="0" err="1"/>
              <a:t>volecusandit</a:t>
            </a:r>
            <a:r>
              <a:rPr lang="cs-CZ" dirty="0"/>
              <a:t>. </a:t>
            </a:r>
          </a:p>
        </p:txBody>
      </p:sp>
      <p:sp>
        <p:nvSpPr>
          <p:cNvPr id="38" name="Obdélník 29">
            <a:extLst>
              <a:ext uri="{FF2B5EF4-FFF2-40B4-BE49-F238E27FC236}">
                <a16:creationId xmlns:a16="http://schemas.microsoft.com/office/drawing/2014/main" id="{BB0020F1-ECDB-42C4-A870-F72FC3624C6D}"/>
              </a:ext>
            </a:extLst>
          </p:cNvPr>
          <p:cNvSpPr/>
          <p:nvPr userDrawn="1"/>
        </p:nvSpPr>
        <p:spPr>
          <a:xfrm>
            <a:off x="8841488" y="3894137"/>
            <a:ext cx="2729800" cy="199776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9" name="Obdélník 28">
            <a:extLst>
              <a:ext uri="{FF2B5EF4-FFF2-40B4-BE49-F238E27FC236}">
                <a16:creationId xmlns:a16="http://schemas.microsoft.com/office/drawing/2014/main" id="{8194C9A0-C0BA-4026-92C9-AFD259DDF391}"/>
              </a:ext>
            </a:extLst>
          </p:cNvPr>
          <p:cNvSpPr/>
          <p:nvPr userDrawn="1"/>
        </p:nvSpPr>
        <p:spPr>
          <a:xfrm>
            <a:off x="6092124" y="3878365"/>
            <a:ext cx="2729800" cy="2006012"/>
          </a:xfrm>
          <a:prstGeom prst="rect">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0" name="Obdélník 27">
            <a:extLst>
              <a:ext uri="{FF2B5EF4-FFF2-40B4-BE49-F238E27FC236}">
                <a16:creationId xmlns:a16="http://schemas.microsoft.com/office/drawing/2014/main" id="{50D8BE8E-A163-497A-95D4-733007553203}"/>
              </a:ext>
            </a:extLst>
          </p:cNvPr>
          <p:cNvSpPr/>
          <p:nvPr userDrawn="1"/>
        </p:nvSpPr>
        <p:spPr>
          <a:xfrm>
            <a:off x="8841488" y="1896368"/>
            <a:ext cx="2729800" cy="1997767"/>
          </a:xfrm>
          <a:prstGeom prst="rect">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1" name="Zástupný text 12">
            <a:extLst>
              <a:ext uri="{FF2B5EF4-FFF2-40B4-BE49-F238E27FC236}">
                <a16:creationId xmlns:a16="http://schemas.microsoft.com/office/drawing/2014/main" id="{5F7A833A-3917-4D19-8DF8-AFC22F168D3A}"/>
              </a:ext>
            </a:extLst>
          </p:cNvPr>
          <p:cNvSpPr>
            <a:spLocks noGrp="1"/>
          </p:cNvSpPr>
          <p:nvPr>
            <p:ph type="body" sz="quarter" idx="16" hasCustomPrompt="1"/>
          </p:nvPr>
        </p:nvSpPr>
        <p:spPr>
          <a:xfrm>
            <a:off x="8825800" y="1902714"/>
            <a:ext cx="2737549" cy="1990240"/>
          </a:xfrm>
        </p:spPr>
        <p:txBody>
          <a:bodyPr lIns="216000" tIns="180000"/>
          <a:lstStyle>
            <a:lvl1pPr marL="0" indent="0">
              <a:buFont typeface="Arial" panose="020B0604020202020204" pitchFamily="34" charset="0"/>
              <a:buNone/>
              <a:defRPr lang="cs-CZ" sz="1500" b="1" kern="1200" dirty="0">
                <a:solidFill>
                  <a:schemeClr val="accent3"/>
                </a:solidFill>
                <a:latin typeface="Arial" panose="020B0604020202020204" pitchFamily="34" charset="0"/>
                <a:ea typeface="+mn-ea"/>
                <a:cs typeface="Arial" panose="020B0604020202020204" pitchFamily="34" charset="0"/>
              </a:defRPr>
            </a:lvl1pPr>
            <a:lvl2pPr marL="0" indent="0">
              <a:spcBef>
                <a:spcPts val="600"/>
              </a:spcBef>
              <a:buFont typeface="Arial" panose="020B0604020202020204" pitchFamily="34" charset="0"/>
              <a:buNone/>
              <a:defRPr lang="cs-CZ" sz="1300" kern="1200" dirty="0">
                <a:solidFill>
                  <a:schemeClr val="accent3"/>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err="1"/>
              <a:t>Quis</a:t>
            </a:r>
            <a:r>
              <a:rPr lang="cs-CZ" dirty="0"/>
              <a:t> et…</a:t>
            </a:r>
          </a:p>
        </p:txBody>
      </p:sp>
      <p:sp>
        <p:nvSpPr>
          <p:cNvPr id="42" name="Zástupný text 17">
            <a:extLst>
              <a:ext uri="{FF2B5EF4-FFF2-40B4-BE49-F238E27FC236}">
                <a16:creationId xmlns:a16="http://schemas.microsoft.com/office/drawing/2014/main" id="{61E4D00C-38CB-43DD-A49B-8905FB724F04}"/>
              </a:ext>
            </a:extLst>
          </p:cNvPr>
          <p:cNvSpPr>
            <a:spLocks noGrp="1"/>
          </p:cNvSpPr>
          <p:nvPr>
            <p:ph type="body" sz="quarter" idx="18" hasCustomPrompt="1"/>
          </p:nvPr>
        </p:nvSpPr>
        <p:spPr>
          <a:xfrm>
            <a:off x="6096000" y="3891856"/>
            <a:ext cx="2729801" cy="1984274"/>
          </a:xfrm>
        </p:spPr>
        <p:txBody>
          <a:bodyPr lIns="216000" tIns="180000"/>
          <a:lstStyle>
            <a:lvl1pPr marL="0" indent="0">
              <a:buFont typeface="Arial" panose="020B0604020202020204" pitchFamily="34" charset="0"/>
              <a:buNone/>
              <a:defRPr lang="cs-CZ" sz="1500" b="1" kern="1200" dirty="0">
                <a:solidFill>
                  <a:schemeClr val="accent3"/>
                </a:solidFill>
                <a:latin typeface="Arial" panose="020B0604020202020204" pitchFamily="34" charset="0"/>
                <a:ea typeface="+mn-ea"/>
                <a:cs typeface="Arial" panose="020B0604020202020204" pitchFamily="34" charset="0"/>
              </a:defRPr>
            </a:lvl1pPr>
            <a:lvl2pPr marL="0" indent="0">
              <a:spcBef>
                <a:spcPts val="600"/>
              </a:spcBef>
              <a:buNone/>
              <a:defRPr lang="cs-CZ" sz="1300" kern="1200" dirty="0">
                <a:solidFill>
                  <a:schemeClr val="accent3"/>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err="1"/>
              <a:t>Quis</a:t>
            </a:r>
            <a:r>
              <a:rPr lang="cs-CZ" dirty="0"/>
              <a:t> et </a:t>
            </a:r>
            <a:r>
              <a:rPr lang="cs-CZ" dirty="0" err="1"/>
              <a:t>venim</a:t>
            </a:r>
            <a:r>
              <a:rPr lang="cs-CZ" dirty="0"/>
              <a:t> .</a:t>
            </a:r>
          </a:p>
        </p:txBody>
      </p:sp>
      <p:sp>
        <p:nvSpPr>
          <p:cNvPr id="43" name="Zástupný text 5">
            <a:extLst>
              <a:ext uri="{FF2B5EF4-FFF2-40B4-BE49-F238E27FC236}">
                <a16:creationId xmlns:a16="http://schemas.microsoft.com/office/drawing/2014/main" id="{2AEC07B1-0868-4E0E-B62F-B9B96F135E83}"/>
              </a:ext>
            </a:extLst>
          </p:cNvPr>
          <p:cNvSpPr>
            <a:spLocks noGrp="1"/>
          </p:cNvSpPr>
          <p:nvPr>
            <p:ph type="body" sz="quarter" idx="19" hasCustomPrompt="1"/>
          </p:nvPr>
        </p:nvSpPr>
        <p:spPr>
          <a:xfrm>
            <a:off x="3365499" y="1902714"/>
            <a:ext cx="2764161" cy="1980825"/>
          </a:xfrm>
        </p:spPr>
        <p:txBody>
          <a:bodyPr lIns="216000" tIns="180000"/>
          <a:lstStyle>
            <a:lvl1pPr marL="0" indent="0">
              <a:buNone/>
              <a:defRPr lang="cs-CZ" sz="1500" b="1" kern="1200" dirty="0">
                <a:solidFill>
                  <a:schemeClr val="accent3"/>
                </a:solidFill>
                <a:latin typeface="Arial" panose="020B0604020202020204" pitchFamily="34" charset="0"/>
                <a:ea typeface="+mn-ea"/>
                <a:cs typeface="Arial" panose="020B0604020202020204" pitchFamily="34" charset="0"/>
              </a:defRPr>
            </a:lvl1pPr>
            <a:lvl2pPr marL="285750" indent="-285750">
              <a:spcBef>
                <a:spcPts val="600"/>
              </a:spcBef>
              <a:buNone/>
              <a:defRPr lang="cs-CZ" sz="1300" kern="1200" dirty="0">
                <a:solidFill>
                  <a:schemeClr val="accent3"/>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a:t>Quis et </a:t>
            </a:r>
            <a:r>
              <a:rPr lang="cs-CZ" dirty="0" err="1"/>
              <a:t>venim</a:t>
            </a:r>
            <a:endParaRPr lang="cs-CZ" dirty="0"/>
          </a:p>
        </p:txBody>
      </p:sp>
      <p:sp>
        <p:nvSpPr>
          <p:cNvPr id="44" name="Zástupný text 11">
            <a:extLst>
              <a:ext uri="{FF2B5EF4-FFF2-40B4-BE49-F238E27FC236}">
                <a16:creationId xmlns:a16="http://schemas.microsoft.com/office/drawing/2014/main" id="{1FC584C0-9E9A-4B64-AF81-DE07F9C424C0}"/>
              </a:ext>
            </a:extLst>
          </p:cNvPr>
          <p:cNvSpPr>
            <a:spLocks noGrp="1"/>
          </p:cNvSpPr>
          <p:nvPr>
            <p:ph type="body" sz="quarter" idx="20" hasCustomPrompt="1"/>
          </p:nvPr>
        </p:nvSpPr>
        <p:spPr>
          <a:xfrm>
            <a:off x="8826500" y="3899300"/>
            <a:ext cx="2720975" cy="1984274"/>
          </a:xfrm>
        </p:spPr>
        <p:txBody>
          <a:bodyPr lIns="216000" tIns="180000"/>
          <a:lstStyle>
            <a:lvl1pPr marL="0" indent="0">
              <a:buNone/>
              <a:defRPr lang="cs-CZ" sz="1500" b="1" kern="1200" dirty="0">
                <a:solidFill>
                  <a:schemeClr val="bg1"/>
                </a:solidFill>
                <a:latin typeface="Arial" panose="020B0604020202020204" pitchFamily="34" charset="0"/>
                <a:ea typeface="+mn-ea"/>
                <a:cs typeface="Arial" panose="020B0604020202020204" pitchFamily="34" charset="0"/>
              </a:defRPr>
            </a:lvl1pPr>
            <a:lvl2pPr marL="0" indent="0">
              <a:buNone/>
              <a:defRPr lang="cs-CZ" sz="1300" kern="1200" dirty="0">
                <a:solidFill>
                  <a:schemeClr val="bg1"/>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a:t>Quis et </a:t>
            </a:r>
            <a:r>
              <a:rPr lang="cs-CZ" dirty="0" err="1"/>
              <a:t>venim</a:t>
            </a:r>
            <a:r>
              <a:rPr lang="cs-CZ" dirty="0"/>
              <a:t>.</a:t>
            </a:r>
          </a:p>
        </p:txBody>
      </p:sp>
      <p:sp>
        <p:nvSpPr>
          <p:cNvPr id="45" name="Zástupný symbol obrázku 16">
            <a:extLst>
              <a:ext uri="{FF2B5EF4-FFF2-40B4-BE49-F238E27FC236}">
                <a16:creationId xmlns:a16="http://schemas.microsoft.com/office/drawing/2014/main" id="{E09B8B05-9458-4980-91AC-FC11CB593998}"/>
              </a:ext>
            </a:extLst>
          </p:cNvPr>
          <p:cNvSpPr>
            <a:spLocks noGrp="1"/>
          </p:cNvSpPr>
          <p:nvPr>
            <p:ph type="pic" sz="quarter" idx="21" hasCustomPrompt="1"/>
          </p:nvPr>
        </p:nvSpPr>
        <p:spPr>
          <a:xfrm>
            <a:off x="644525" y="3889885"/>
            <a:ext cx="2720975" cy="1994491"/>
          </a:xfrm>
        </p:spPr>
        <p:txBody>
          <a:bodyPr/>
          <a:lstStyle>
            <a:lvl1pPr>
              <a:defRPr/>
            </a:lvl1pPr>
          </a:lstStyle>
          <a:p>
            <a:r>
              <a:rPr lang="cs-CZ" dirty="0" err="1"/>
              <a:t>Click</a:t>
            </a:r>
            <a:r>
              <a:rPr lang="cs-CZ" dirty="0"/>
              <a:t> to </a:t>
            </a:r>
            <a:r>
              <a:rPr lang="cs-CZ" dirty="0" err="1"/>
              <a:t>add</a:t>
            </a:r>
            <a:r>
              <a:rPr lang="cs-CZ" dirty="0"/>
              <a:t> a </a:t>
            </a:r>
            <a:r>
              <a:rPr lang="cs-CZ" dirty="0" err="1"/>
              <a:t>picture</a:t>
            </a:r>
            <a:endParaRPr lang="en-GB" dirty="0"/>
          </a:p>
        </p:txBody>
      </p:sp>
      <p:sp>
        <p:nvSpPr>
          <p:cNvPr id="46" name="Zástupný symbol obrázku 22">
            <a:extLst>
              <a:ext uri="{FF2B5EF4-FFF2-40B4-BE49-F238E27FC236}">
                <a16:creationId xmlns:a16="http://schemas.microsoft.com/office/drawing/2014/main" id="{75915468-B87C-411B-95FE-7CCE3C5E936A}"/>
              </a:ext>
            </a:extLst>
          </p:cNvPr>
          <p:cNvSpPr>
            <a:spLocks noGrp="1"/>
          </p:cNvSpPr>
          <p:nvPr>
            <p:ph type="pic" sz="quarter" idx="22" hasCustomPrompt="1"/>
          </p:nvPr>
        </p:nvSpPr>
        <p:spPr>
          <a:xfrm>
            <a:off x="6099174" y="1902705"/>
            <a:ext cx="2733676" cy="1987180"/>
          </a:xfrm>
        </p:spPr>
        <p:txBody>
          <a:bodyPr/>
          <a:lstStyle>
            <a:lvl1pPr>
              <a:defRPr/>
            </a:lvl1pPr>
          </a:lstStyle>
          <a:p>
            <a:r>
              <a:rPr lang="cs-CZ" dirty="0" err="1"/>
              <a:t>Click</a:t>
            </a:r>
            <a:r>
              <a:rPr lang="cs-CZ" dirty="0"/>
              <a:t> to </a:t>
            </a:r>
            <a:r>
              <a:rPr lang="cs-CZ" dirty="0" err="1"/>
              <a:t>add</a:t>
            </a:r>
            <a:r>
              <a:rPr lang="cs-CZ" dirty="0"/>
              <a:t> a </a:t>
            </a:r>
            <a:r>
              <a:rPr lang="cs-CZ" dirty="0" err="1"/>
              <a:t>picture</a:t>
            </a:r>
            <a:endParaRPr lang="en-GB" dirty="0"/>
          </a:p>
        </p:txBody>
      </p:sp>
    </p:spTree>
    <p:extLst>
      <p:ext uri="{BB962C8B-B14F-4D97-AF65-F5344CB8AC3E}">
        <p14:creationId xmlns:p14="http://schemas.microsoft.com/office/powerpoint/2010/main" val="15646949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_Content - 8 text boxes">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8AF0B514-85E0-4D9B-AC24-B5281D50B7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702000"/>
            <a:ext cx="11520000" cy="453600"/>
          </a:xfrm>
        </p:spPr>
        <p:txBody>
          <a:bodyPr lIns="648000" tIns="0" rIns="684000" bIns="0" anchor="t" anchorCtr="0">
            <a:noAutofit/>
          </a:bodyPr>
          <a:lstStyle>
            <a:lvl1pPr>
              <a:lnSpc>
                <a:spcPts val="3400"/>
              </a:lnSpc>
              <a:defRPr sz="3100" cap="all" baseline="0">
                <a:solidFill>
                  <a:schemeClr val="accent4"/>
                </a:solidFill>
              </a:defRPr>
            </a:lvl1pPr>
          </a:lstStyle>
          <a:p>
            <a:r>
              <a:rPr lang="en-GB" noProof="0" dirty="0"/>
              <a:t>One line headline, on the left</a:t>
            </a:r>
          </a:p>
        </p:txBody>
      </p:sp>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en-GB" noProof="0" dirty="0"/>
              <a:t>Update text</a:t>
            </a:r>
          </a:p>
        </p:txBody>
      </p:sp>
      <p:cxnSp>
        <p:nvCxnSpPr>
          <p:cNvPr id="13" name="Přímá spojnice 12">
            <a:extLst>
              <a:ext uri="{FF2B5EF4-FFF2-40B4-BE49-F238E27FC236}">
                <a16:creationId xmlns:a16="http://schemas.microsoft.com/office/drawing/2014/main" id="{20795802-94BC-43E9-9B22-8B7E5BCEBB34}"/>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6" name="Zástupný symbol pro číslo snímku 5">
            <a:extLst>
              <a:ext uri="{FF2B5EF4-FFF2-40B4-BE49-F238E27FC236}">
                <a16:creationId xmlns:a16="http://schemas.microsoft.com/office/drawing/2014/main" id="{43F7AAA0-31EC-47F2-8B15-614FD89B59E9}"/>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7" name="Zástupný symbol pro zápatí 4">
            <a:extLst>
              <a:ext uri="{FF2B5EF4-FFF2-40B4-BE49-F238E27FC236}">
                <a16:creationId xmlns:a16="http://schemas.microsoft.com/office/drawing/2014/main" id="{ABBB20E8-FB9A-4990-B77F-1943D35EF4D0}"/>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dirty="0"/>
              <a:t>GlobalPlatform Wallet Seminar – October 2025</a:t>
            </a:r>
          </a:p>
        </p:txBody>
      </p:sp>
      <p:pic>
        <p:nvPicPr>
          <p:cNvPr id="14"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
        <p:nvSpPr>
          <p:cNvPr id="21" name="Obdélník 25">
            <a:extLst>
              <a:ext uri="{FF2B5EF4-FFF2-40B4-BE49-F238E27FC236}">
                <a16:creationId xmlns:a16="http://schemas.microsoft.com/office/drawing/2014/main" id="{661693A6-0F52-4A22-96A8-03E4FDB55C3E}"/>
              </a:ext>
            </a:extLst>
          </p:cNvPr>
          <p:cNvSpPr/>
          <p:nvPr userDrawn="1"/>
        </p:nvSpPr>
        <p:spPr>
          <a:xfrm>
            <a:off x="3354481" y="1902716"/>
            <a:ext cx="2748568" cy="1980825"/>
          </a:xfrm>
          <a:prstGeom prst="rect">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2" name="Obdélník 24">
            <a:extLst>
              <a:ext uri="{FF2B5EF4-FFF2-40B4-BE49-F238E27FC236}">
                <a16:creationId xmlns:a16="http://schemas.microsoft.com/office/drawing/2014/main" id="{71FF7193-6B55-4401-8981-0A2AB2D7B29F}"/>
              </a:ext>
            </a:extLst>
          </p:cNvPr>
          <p:cNvSpPr/>
          <p:nvPr userDrawn="1"/>
        </p:nvSpPr>
        <p:spPr>
          <a:xfrm>
            <a:off x="3362324" y="3878364"/>
            <a:ext cx="2729800" cy="2006012"/>
          </a:xfrm>
          <a:prstGeom prst="rect">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23" name="Zástupný text 15">
            <a:extLst>
              <a:ext uri="{FF2B5EF4-FFF2-40B4-BE49-F238E27FC236}">
                <a16:creationId xmlns:a16="http://schemas.microsoft.com/office/drawing/2014/main" id="{C5B6CDBA-1482-4D9D-9A0F-7BE84408ECAA}"/>
              </a:ext>
            </a:extLst>
          </p:cNvPr>
          <p:cNvSpPr>
            <a:spLocks noGrp="1"/>
          </p:cNvSpPr>
          <p:nvPr>
            <p:ph type="body" sz="quarter" idx="17" hasCustomPrompt="1"/>
          </p:nvPr>
        </p:nvSpPr>
        <p:spPr>
          <a:xfrm>
            <a:off x="3358450" y="3891855"/>
            <a:ext cx="2737549" cy="1980825"/>
          </a:xfrm>
          <a:solidFill>
            <a:schemeClr val="accent2">
              <a:lumMod val="60000"/>
              <a:lumOff val="40000"/>
            </a:schemeClr>
          </a:solidFill>
        </p:spPr>
        <p:txBody>
          <a:bodyPr lIns="216000" tIns="180000"/>
          <a:lstStyle>
            <a:lvl1pPr marL="0" indent="0">
              <a:buNone/>
              <a:defRPr lang="cs-CZ" sz="1500" b="1" kern="1200" dirty="0">
                <a:solidFill>
                  <a:schemeClr val="bg1"/>
                </a:solidFill>
                <a:latin typeface="Arial" panose="020B0604020202020204" pitchFamily="34" charset="0"/>
                <a:ea typeface="+mn-ea"/>
                <a:cs typeface="Arial" panose="020B0604020202020204" pitchFamily="34" charset="0"/>
              </a:defRPr>
            </a:lvl1pPr>
            <a:lvl2pPr marL="0" indent="0">
              <a:spcBef>
                <a:spcPts val="600"/>
              </a:spcBef>
              <a:buNone/>
              <a:defRPr lang="cs-CZ" sz="1300" kern="1200" dirty="0">
                <a:solidFill>
                  <a:schemeClr val="bg1"/>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a:t>Quis et.</a:t>
            </a:r>
          </a:p>
        </p:txBody>
      </p:sp>
      <p:sp>
        <p:nvSpPr>
          <p:cNvPr id="24" name="Obdélník 23">
            <a:extLst>
              <a:ext uri="{FF2B5EF4-FFF2-40B4-BE49-F238E27FC236}">
                <a16:creationId xmlns:a16="http://schemas.microsoft.com/office/drawing/2014/main" id="{8A3F2026-32D2-47BD-9EDD-570520D89651}"/>
              </a:ext>
            </a:extLst>
          </p:cNvPr>
          <p:cNvSpPr/>
          <p:nvPr userDrawn="1"/>
        </p:nvSpPr>
        <p:spPr>
          <a:xfrm>
            <a:off x="628650" y="1902707"/>
            <a:ext cx="2729800" cy="1994491"/>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7" name="Zástupný text 7">
            <a:extLst>
              <a:ext uri="{FF2B5EF4-FFF2-40B4-BE49-F238E27FC236}">
                <a16:creationId xmlns:a16="http://schemas.microsoft.com/office/drawing/2014/main" id="{FD9D5754-B7F5-4699-AF2A-430BA2D64CA0}"/>
              </a:ext>
            </a:extLst>
          </p:cNvPr>
          <p:cNvSpPr>
            <a:spLocks noGrp="1"/>
          </p:cNvSpPr>
          <p:nvPr>
            <p:ph type="body" sz="quarter" idx="15" hasCustomPrompt="1"/>
          </p:nvPr>
        </p:nvSpPr>
        <p:spPr>
          <a:xfrm>
            <a:off x="628650" y="1902706"/>
            <a:ext cx="2736849" cy="1966131"/>
          </a:xfrm>
          <a:solidFill>
            <a:schemeClr val="bg2"/>
          </a:solidFill>
        </p:spPr>
        <p:txBody>
          <a:bodyPr lIns="216000" tIns="180000"/>
          <a:lstStyle>
            <a:lvl1pPr marL="0" indent="0">
              <a:lnSpc>
                <a:spcPts val="1900"/>
              </a:lnSpc>
              <a:spcBef>
                <a:spcPts val="0"/>
              </a:spcBef>
              <a:buFont typeface="Arial" panose="020B0604020202020204" pitchFamily="34" charset="0"/>
              <a:buNone/>
              <a:defRPr sz="1500" b="1">
                <a:solidFill>
                  <a:schemeClr val="bg1"/>
                </a:solidFill>
                <a:latin typeface="Arial" panose="020B0604020202020204" pitchFamily="34" charset="0"/>
                <a:cs typeface="Arial" panose="020B0604020202020204" pitchFamily="34" charset="0"/>
              </a:defRPr>
            </a:lvl1pPr>
            <a:lvl2pPr marL="0" indent="0">
              <a:lnSpc>
                <a:spcPts val="1600"/>
              </a:lnSpc>
              <a:spcBef>
                <a:spcPts val="600"/>
              </a:spcBef>
              <a:buNone/>
              <a:defRPr sz="1300">
                <a:solidFill>
                  <a:schemeClr val="bg1"/>
                </a:solidFill>
                <a:latin typeface="Arial" panose="020B0604020202020204" pitchFamily="34" charset="0"/>
                <a:cs typeface="Arial" panose="020B0604020202020204" pitchFamily="34" charset="0"/>
              </a:defRPr>
            </a:lvl2pPr>
          </a:lstStyle>
          <a:p>
            <a:pPr lvl="0"/>
            <a:r>
              <a:rPr lang="cs-CZ" dirty="0"/>
              <a:t>Box </a:t>
            </a:r>
            <a:r>
              <a:rPr lang="cs-CZ" dirty="0" err="1"/>
              <a:t>headline</a:t>
            </a:r>
            <a:r>
              <a:rPr lang="cs-CZ" dirty="0"/>
              <a:t>, </a:t>
            </a:r>
            <a:r>
              <a:rPr lang="cs-CZ" dirty="0" err="1"/>
              <a:t>three</a:t>
            </a:r>
            <a:r>
              <a:rPr lang="cs-CZ" dirty="0"/>
              <a:t> lines maximum</a:t>
            </a:r>
          </a:p>
          <a:p>
            <a:pPr lvl="1"/>
            <a:r>
              <a:rPr lang="cs-CZ" dirty="0"/>
              <a:t>Quis et venimin numquam </a:t>
            </a:r>
            <a:r>
              <a:rPr lang="cs-CZ" dirty="0" err="1"/>
              <a:t>rera</a:t>
            </a:r>
            <a:r>
              <a:rPr lang="cs-CZ" dirty="0"/>
              <a:t> cus </a:t>
            </a:r>
            <a:r>
              <a:rPr lang="cs-CZ" dirty="0" err="1"/>
              <a:t>eliam</a:t>
            </a:r>
            <a:r>
              <a:rPr lang="cs-CZ" dirty="0"/>
              <a:t> et </a:t>
            </a:r>
            <a:r>
              <a:rPr lang="cs-CZ" dirty="0" err="1"/>
              <a:t>et</a:t>
            </a:r>
            <a:r>
              <a:rPr lang="cs-CZ" dirty="0"/>
              <a:t> </a:t>
            </a:r>
            <a:r>
              <a:rPr lang="cs-CZ" dirty="0" err="1"/>
              <a:t>volecusandit</a:t>
            </a:r>
            <a:r>
              <a:rPr lang="cs-CZ" dirty="0"/>
              <a:t>. </a:t>
            </a:r>
          </a:p>
        </p:txBody>
      </p:sp>
      <p:sp>
        <p:nvSpPr>
          <p:cNvPr id="38" name="Obdélník 29">
            <a:extLst>
              <a:ext uri="{FF2B5EF4-FFF2-40B4-BE49-F238E27FC236}">
                <a16:creationId xmlns:a16="http://schemas.microsoft.com/office/drawing/2014/main" id="{BB0020F1-ECDB-42C4-A870-F72FC3624C6D}"/>
              </a:ext>
            </a:extLst>
          </p:cNvPr>
          <p:cNvSpPr/>
          <p:nvPr userDrawn="1"/>
        </p:nvSpPr>
        <p:spPr>
          <a:xfrm>
            <a:off x="8841488" y="3894137"/>
            <a:ext cx="2729800" cy="199776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9" name="Obdélník 28">
            <a:extLst>
              <a:ext uri="{FF2B5EF4-FFF2-40B4-BE49-F238E27FC236}">
                <a16:creationId xmlns:a16="http://schemas.microsoft.com/office/drawing/2014/main" id="{8194C9A0-C0BA-4026-92C9-AFD259DDF391}"/>
              </a:ext>
            </a:extLst>
          </p:cNvPr>
          <p:cNvSpPr/>
          <p:nvPr userDrawn="1"/>
        </p:nvSpPr>
        <p:spPr>
          <a:xfrm>
            <a:off x="6092124" y="3878365"/>
            <a:ext cx="2729800" cy="2006012"/>
          </a:xfrm>
          <a:prstGeom prst="rect">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0" name="Obdélník 27">
            <a:extLst>
              <a:ext uri="{FF2B5EF4-FFF2-40B4-BE49-F238E27FC236}">
                <a16:creationId xmlns:a16="http://schemas.microsoft.com/office/drawing/2014/main" id="{50D8BE8E-A163-497A-95D4-733007553203}"/>
              </a:ext>
            </a:extLst>
          </p:cNvPr>
          <p:cNvSpPr/>
          <p:nvPr userDrawn="1"/>
        </p:nvSpPr>
        <p:spPr>
          <a:xfrm>
            <a:off x="8841488" y="1896368"/>
            <a:ext cx="2729800" cy="1997767"/>
          </a:xfrm>
          <a:prstGeom prst="rect">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1" name="Zástupný text 12">
            <a:extLst>
              <a:ext uri="{FF2B5EF4-FFF2-40B4-BE49-F238E27FC236}">
                <a16:creationId xmlns:a16="http://schemas.microsoft.com/office/drawing/2014/main" id="{5F7A833A-3917-4D19-8DF8-AFC22F168D3A}"/>
              </a:ext>
            </a:extLst>
          </p:cNvPr>
          <p:cNvSpPr>
            <a:spLocks noGrp="1"/>
          </p:cNvSpPr>
          <p:nvPr>
            <p:ph type="body" sz="quarter" idx="16" hasCustomPrompt="1"/>
          </p:nvPr>
        </p:nvSpPr>
        <p:spPr>
          <a:xfrm>
            <a:off x="8825800" y="1902714"/>
            <a:ext cx="2737549" cy="1990240"/>
          </a:xfrm>
        </p:spPr>
        <p:txBody>
          <a:bodyPr lIns="216000" tIns="180000"/>
          <a:lstStyle>
            <a:lvl1pPr marL="0" indent="0">
              <a:buFont typeface="Arial" panose="020B0604020202020204" pitchFamily="34" charset="0"/>
              <a:buNone/>
              <a:defRPr lang="cs-CZ" sz="1500" b="1" kern="1200" dirty="0">
                <a:solidFill>
                  <a:schemeClr val="accent3"/>
                </a:solidFill>
                <a:latin typeface="Arial" panose="020B0604020202020204" pitchFamily="34" charset="0"/>
                <a:ea typeface="+mn-ea"/>
                <a:cs typeface="Arial" panose="020B0604020202020204" pitchFamily="34" charset="0"/>
              </a:defRPr>
            </a:lvl1pPr>
            <a:lvl2pPr marL="0" indent="0">
              <a:spcBef>
                <a:spcPts val="600"/>
              </a:spcBef>
              <a:buFont typeface="Arial" panose="020B0604020202020204" pitchFamily="34" charset="0"/>
              <a:buNone/>
              <a:defRPr lang="cs-CZ" sz="1300" kern="1200" dirty="0">
                <a:solidFill>
                  <a:schemeClr val="accent3"/>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err="1"/>
              <a:t>Quis</a:t>
            </a:r>
            <a:r>
              <a:rPr lang="cs-CZ" dirty="0"/>
              <a:t> et…</a:t>
            </a:r>
          </a:p>
        </p:txBody>
      </p:sp>
      <p:sp>
        <p:nvSpPr>
          <p:cNvPr id="42" name="Zástupný text 17">
            <a:extLst>
              <a:ext uri="{FF2B5EF4-FFF2-40B4-BE49-F238E27FC236}">
                <a16:creationId xmlns:a16="http://schemas.microsoft.com/office/drawing/2014/main" id="{61E4D00C-38CB-43DD-A49B-8905FB724F04}"/>
              </a:ext>
            </a:extLst>
          </p:cNvPr>
          <p:cNvSpPr>
            <a:spLocks noGrp="1"/>
          </p:cNvSpPr>
          <p:nvPr>
            <p:ph type="body" sz="quarter" idx="18" hasCustomPrompt="1"/>
          </p:nvPr>
        </p:nvSpPr>
        <p:spPr>
          <a:xfrm>
            <a:off x="6096000" y="3891856"/>
            <a:ext cx="2729801" cy="1984274"/>
          </a:xfrm>
        </p:spPr>
        <p:txBody>
          <a:bodyPr lIns="216000" tIns="180000"/>
          <a:lstStyle>
            <a:lvl1pPr marL="0" indent="0">
              <a:buFont typeface="Arial" panose="020B0604020202020204" pitchFamily="34" charset="0"/>
              <a:buNone/>
              <a:defRPr lang="cs-CZ" sz="1500" b="1" kern="1200" dirty="0">
                <a:solidFill>
                  <a:schemeClr val="accent3"/>
                </a:solidFill>
                <a:latin typeface="Arial" panose="020B0604020202020204" pitchFamily="34" charset="0"/>
                <a:ea typeface="+mn-ea"/>
                <a:cs typeface="Arial" panose="020B0604020202020204" pitchFamily="34" charset="0"/>
              </a:defRPr>
            </a:lvl1pPr>
            <a:lvl2pPr marL="0" indent="0">
              <a:spcBef>
                <a:spcPts val="600"/>
              </a:spcBef>
              <a:buNone/>
              <a:defRPr lang="cs-CZ" sz="1300" kern="1200" dirty="0">
                <a:solidFill>
                  <a:schemeClr val="accent3"/>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err="1"/>
              <a:t>Quis</a:t>
            </a:r>
            <a:r>
              <a:rPr lang="cs-CZ" dirty="0"/>
              <a:t> et </a:t>
            </a:r>
            <a:r>
              <a:rPr lang="cs-CZ" dirty="0" err="1"/>
              <a:t>venim</a:t>
            </a:r>
            <a:r>
              <a:rPr lang="cs-CZ" dirty="0"/>
              <a:t> .</a:t>
            </a:r>
          </a:p>
        </p:txBody>
      </p:sp>
      <p:sp>
        <p:nvSpPr>
          <p:cNvPr id="43" name="Zástupný text 5">
            <a:extLst>
              <a:ext uri="{FF2B5EF4-FFF2-40B4-BE49-F238E27FC236}">
                <a16:creationId xmlns:a16="http://schemas.microsoft.com/office/drawing/2014/main" id="{2AEC07B1-0868-4E0E-B62F-B9B96F135E83}"/>
              </a:ext>
            </a:extLst>
          </p:cNvPr>
          <p:cNvSpPr>
            <a:spLocks noGrp="1"/>
          </p:cNvSpPr>
          <p:nvPr>
            <p:ph type="body" sz="quarter" idx="19" hasCustomPrompt="1"/>
          </p:nvPr>
        </p:nvSpPr>
        <p:spPr>
          <a:xfrm>
            <a:off x="3365499" y="1902714"/>
            <a:ext cx="2764161" cy="1980825"/>
          </a:xfrm>
        </p:spPr>
        <p:txBody>
          <a:bodyPr lIns="216000" tIns="180000"/>
          <a:lstStyle>
            <a:lvl1pPr marL="0" indent="0">
              <a:buNone/>
              <a:defRPr lang="cs-CZ" sz="1500" b="1" kern="1200" dirty="0">
                <a:solidFill>
                  <a:schemeClr val="accent3"/>
                </a:solidFill>
                <a:latin typeface="Arial" panose="020B0604020202020204" pitchFamily="34" charset="0"/>
                <a:ea typeface="+mn-ea"/>
                <a:cs typeface="Arial" panose="020B0604020202020204" pitchFamily="34" charset="0"/>
              </a:defRPr>
            </a:lvl1pPr>
            <a:lvl2pPr marL="285750" indent="-285750">
              <a:spcBef>
                <a:spcPts val="600"/>
              </a:spcBef>
              <a:buNone/>
              <a:defRPr lang="cs-CZ" sz="1300" kern="1200" dirty="0">
                <a:solidFill>
                  <a:schemeClr val="accent3"/>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a:t>Quis et </a:t>
            </a:r>
            <a:r>
              <a:rPr lang="cs-CZ" dirty="0" err="1"/>
              <a:t>venim</a:t>
            </a:r>
            <a:endParaRPr lang="cs-CZ" dirty="0"/>
          </a:p>
        </p:txBody>
      </p:sp>
      <p:sp>
        <p:nvSpPr>
          <p:cNvPr id="44" name="Zástupný text 11">
            <a:extLst>
              <a:ext uri="{FF2B5EF4-FFF2-40B4-BE49-F238E27FC236}">
                <a16:creationId xmlns:a16="http://schemas.microsoft.com/office/drawing/2014/main" id="{1FC584C0-9E9A-4B64-AF81-DE07F9C424C0}"/>
              </a:ext>
            </a:extLst>
          </p:cNvPr>
          <p:cNvSpPr>
            <a:spLocks noGrp="1"/>
          </p:cNvSpPr>
          <p:nvPr>
            <p:ph type="body" sz="quarter" idx="20" hasCustomPrompt="1"/>
          </p:nvPr>
        </p:nvSpPr>
        <p:spPr>
          <a:xfrm>
            <a:off x="8826500" y="3899300"/>
            <a:ext cx="2720975" cy="1984274"/>
          </a:xfrm>
          <a:solidFill>
            <a:schemeClr val="accent1"/>
          </a:solidFill>
        </p:spPr>
        <p:txBody>
          <a:bodyPr lIns="216000" tIns="180000"/>
          <a:lstStyle>
            <a:lvl1pPr marL="0" indent="0">
              <a:buNone/>
              <a:defRPr lang="cs-CZ" sz="1500" b="1" kern="1200" dirty="0">
                <a:solidFill>
                  <a:schemeClr val="bg1"/>
                </a:solidFill>
                <a:latin typeface="Arial" panose="020B0604020202020204" pitchFamily="34" charset="0"/>
                <a:ea typeface="+mn-ea"/>
                <a:cs typeface="Arial" panose="020B0604020202020204" pitchFamily="34" charset="0"/>
              </a:defRPr>
            </a:lvl1pPr>
            <a:lvl2pPr marL="0" indent="0">
              <a:buNone/>
              <a:defRPr lang="cs-CZ" sz="1300" kern="1200" dirty="0">
                <a:solidFill>
                  <a:schemeClr val="bg1"/>
                </a:solidFill>
                <a:latin typeface="Arial" panose="020B0604020202020204" pitchFamily="34" charset="0"/>
                <a:ea typeface="+mn-ea"/>
                <a:cs typeface="Arial" panose="020B0604020202020204" pitchFamily="34" charset="0"/>
              </a:defRPr>
            </a:lvl2pPr>
          </a:lstStyle>
          <a:p>
            <a:pPr marL="0" lvl="0" indent="0" algn="l" defTabSz="914400" rtl="0" eaLnBrk="1" latinLnBrk="0" hangingPunct="1">
              <a:lnSpc>
                <a:spcPts val="1900"/>
              </a:lnSpc>
              <a:spcBef>
                <a:spcPts val="0"/>
              </a:spcBef>
              <a:buFont typeface="Arial" panose="020B0604020202020204" pitchFamily="34" charset="0"/>
              <a:buNone/>
            </a:pPr>
            <a:r>
              <a:rPr lang="cs-CZ" dirty="0"/>
              <a:t>Box </a:t>
            </a:r>
            <a:r>
              <a:rPr lang="cs-CZ" dirty="0" err="1"/>
              <a:t>headline</a:t>
            </a:r>
            <a:r>
              <a:rPr lang="cs-CZ" dirty="0"/>
              <a:t>, </a:t>
            </a:r>
            <a:r>
              <a:rPr lang="cs-CZ" dirty="0" err="1"/>
              <a:t>three</a:t>
            </a:r>
            <a:r>
              <a:rPr lang="cs-CZ" dirty="0"/>
              <a:t> lines maximum</a:t>
            </a:r>
          </a:p>
          <a:p>
            <a:pPr marL="0" lvl="1" indent="0" algn="l" defTabSz="914400" rtl="0" eaLnBrk="1" latinLnBrk="0" hangingPunct="1">
              <a:lnSpc>
                <a:spcPts val="1600"/>
              </a:lnSpc>
              <a:spcBef>
                <a:spcPts val="600"/>
              </a:spcBef>
              <a:buFont typeface="Arial" panose="020B0604020202020204" pitchFamily="34" charset="0"/>
              <a:buNone/>
            </a:pPr>
            <a:r>
              <a:rPr lang="cs-CZ" dirty="0"/>
              <a:t>Quis et </a:t>
            </a:r>
            <a:r>
              <a:rPr lang="cs-CZ" dirty="0" err="1"/>
              <a:t>venim</a:t>
            </a:r>
            <a:r>
              <a:rPr lang="cs-CZ" dirty="0"/>
              <a:t>.</a:t>
            </a:r>
          </a:p>
        </p:txBody>
      </p:sp>
      <p:sp>
        <p:nvSpPr>
          <p:cNvPr id="45" name="Zástupný symbol obrázku 16">
            <a:extLst>
              <a:ext uri="{FF2B5EF4-FFF2-40B4-BE49-F238E27FC236}">
                <a16:creationId xmlns:a16="http://schemas.microsoft.com/office/drawing/2014/main" id="{E09B8B05-9458-4980-91AC-FC11CB593998}"/>
              </a:ext>
            </a:extLst>
          </p:cNvPr>
          <p:cNvSpPr>
            <a:spLocks noGrp="1"/>
          </p:cNvSpPr>
          <p:nvPr>
            <p:ph type="pic" sz="quarter" idx="21" hasCustomPrompt="1"/>
          </p:nvPr>
        </p:nvSpPr>
        <p:spPr>
          <a:xfrm>
            <a:off x="644525" y="3889885"/>
            <a:ext cx="2720975" cy="1994491"/>
          </a:xfrm>
        </p:spPr>
        <p:txBody>
          <a:bodyPr/>
          <a:lstStyle>
            <a:lvl1pPr>
              <a:defRPr/>
            </a:lvl1pPr>
          </a:lstStyle>
          <a:p>
            <a:r>
              <a:rPr lang="cs-CZ" dirty="0" err="1"/>
              <a:t>Click</a:t>
            </a:r>
            <a:r>
              <a:rPr lang="cs-CZ" dirty="0"/>
              <a:t> to </a:t>
            </a:r>
            <a:r>
              <a:rPr lang="cs-CZ" dirty="0" err="1"/>
              <a:t>add</a:t>
            </a:r>
            <a:r>
              <a:rPr lang="cs-CZ" dirty="0"/>
              <a:t> a </a:t>
            </a:r>
            <a:r>
              <a:rPr lang="cs-CZ" dirty="0" err="1"/>
              <a:t>picture</a:t>
            </a:r>
            <a:endParaRPr lang="en-GB" dirty="0"/>
          </a:p>
        </p:txBody>
      </p:sp>
      <p:sp>
        <p:nvSpPr>
          <p:cNvPr id="46" name="Zástupný symbol obrázku 22">
            <a:extLst>
              <a:ext uri="{FF2B5EF4-FFF2-40B4-BE49-F238E27FC236}">
                <a16:creationId xmlns:a16="http://schemas.microsoft.com/office/drawing/2014/main" id="{75915468-B87C-411B-95FE-7CCE3C5E936A}"/>
              </a:ext>
            </a:extLst>
          </p:cNvPr>
          <p:cNvSpPr>
            <a:spLocks noGrp="1"/>
          </p:cNvSpPr>
          <p:nvPr>
            <p:ph type="pic" sz="quarter" idx="22" hasCustomPrompt="1"/>
          </p:nvPr>
        </p:nvSpPr>
        <p:spPr>
          <a:xfrm>
            <a:off x="6099174" y="1902705"/>
            <a:ext cx="2733676" cy="1987180"/>
          </a:xfrm>
        </p:spPr>
        <p:txBody>
          <a:bodyPr/>
          <a:lstStyle>
            <a:lvl1pPr>
              <a:defRPr/>
            </a:lvl1pPr>
          </a:lstStyle>
          <a:p>
            <a:r>
              <a:rPr lang="cs-CZ" dirty="0" err="1"/>
              <a:t>Click</a:t>
            </a:r>
            <a:r>
              <a:rPr lang="cs-CZ" dirty="0"/>
              <a:t> to </a:t>
            </a:r>
            <a:r>
              <a:rPr lang="cs-CZ" dirty="0" err="1"/>
              <a:t>add</a:t>
            </a:r>
            <a:r>
              <a:rPr lang="cs-CZ" dirty="0"/>
              <a:t> a </a:t>
            </a:r>
            <a:r>
              <a:rPr lang="cs-CZ" dirty="0" err="1"/>
              <a:t>picture</a:t>
            </a:r>
            <a:endParaRPr lang="en-GB" dirty="0"/>
          </a:p>
        </p:txBody>
      </p:sp>
    </p:spTree>
    <p:extLst>
      <p:ext uri="{BB962C8B-B14F-4D97-AF65-F5344CB8AC3E}">
        <p14:creationId xmlns:p14="http://schemas.microsoft.com/office/powerpoint/2010/main" val="17860138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ummary">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6250E269-9892-482D-A384-E5F1F5199CC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7" name="Zástupný symbol pro text 6">
            <a:extLst>
              <a:ext uri="{FF2B5EF4-FFF2-40B4-BE49-F238E27FC236}">
                <a16:creationId xmlns:a16="http://schemas.microsoft.com/office/drawing/2014/main" id="{4BC0B21D-311F-4CB4-8C75-B675EAFC228C}"/>
              </a:ext>
            </a:extLst>
          </p:cNvPr>
          <p:cNvSpPr>
            <a:spLocks noGrp="1"/>
          </p:cNvSpPr>
          <p:nvPr>
            <p:ph type="body" sz="quarter" idx="14" hasCustomPrompt="1"/>
          </p:nvPr>
        </p:nvSpPr>
        <p:spPr>
          <a:xfrm>
            <a:off x="1" y="2088000"/>
            <a:ext cx="12187687" cy="3708000"/>
          </a:xfrm>
        </p:spPr>
        <p:txBody>
          <a:bodyPr lIns="648000" tIns="0" rIns="648000" bIns="0">
            <a:noAutofit/>
          </a:bodyPr>
          <a:lstStyle>
            <a:lvl1pPr>
              <a:lnSpc>
                <a:spcPts val="2760"/>
              </a:lnSpc>
              <a:spcBef>
                <a:spcPts val="0"/>
              </a:spcBef>
              <a:defRPr sz="2300">
                <a:solidFill>
                  <a:schemeClr val="accent2"/>
                </a:solidFill>
              </a:defRPr>
            </a:lvl1pPr>
            <a:lvl2pPr marL="0" indent="0">
              <a:lnSpc>
                <a:spcPts val="2400"/>
              </a:lnSpc>
              <a:spcBef>
                <a:spcPts val="800"/>
              </a:spcBef>
              <a:spcAft>
                <a:spcPts val="800"/>
              </a:spcAft>
              <a:buFontTx/>
              <a:buNone/>
              <a:defRPr sz="2000">
                <a:solidFill>
                  <a:schemeClr val="accent3"/>
                </a:solidFill>
              </a:defRPr>
            </a:lvl2pPr>
          </a:lstStyle>
          <a:p>
            <a:pPr lvl="0"/>
            <a:r>
              <a:rPr lang="en-GB" dirty="0"/>
              <a:t>Add presentation summary</a:t>
            </a:r>
            <a:endParaRPr lang="cs-CZ" dirty="0"/>
          </a:p>
          <a:p>
            <a:pPr lvl="1"/>
            <a:r>
              <a:rPr lang="en-GB" dirty="0"/>
              <a:t>Second level</a:t>
            </a:r>
            <a:endParaRPr lang="cs-CZ" dirty="0"/>
          </a:p>
        </p:txBody>
      </p:sp>
      <p:sp>
        <p:nvSpPr>
          <p:cNvPr id="8" name="Zástupný symbol pro text 7">
            <a:extLst>
              <a:ext uri="{FF2B5EF4-FFF2-40B4-BE49-F238E27FC236}">
                <a16:creationId xmlns:a16="http://schemas.microsoft.com/office/drawing/2014/main" id="{241DBF86-3490-4553-BE17-F3BE1330D24F}"/>
              </a:ext>
            </a:extLst>
          </p:cNvPr>
          <p:cNvSpPr>
            <a:spLocks noGrp="1"/>
          </p:cNvSpPr>
          <p:nvPr>
            <p:ph type="body" sz="quarter" idx="13" hasCustomPrompt="1"/>
          </p:nvPr>
        </p:nvSpPr>
        <p:spPr>
          <a:xfrm>
            <a:off x="0" y="702000"/>
            <a:ext cx="9345600" cy="435600"/>
          </a:xfrm>
        </p:spPr>
        <p:txBody>
          <a:bodyPr lIns="648000" tIns="0" rIns="684000" bIns="0">
            <a:noAutofit/>
          </a:bodyPr>
          <a:lstStyle>
            <a:lvl1pPr>
              <a:defRPr sz="3300" cap="all" baseline="0">
                <a:solidFill>
                  <a:schemeClr val="bg1"/>
                </a:solidFill>
              </a:defRPr>
            </a:lvl1pPr>
          </a:lstStyle>
          <a:p>
            <a:pPr lvl="0"/>
            <a:r>
              <a:rPr lang="en-GB" dirty="0"/>
              <a:t>Click to add summary</a:t>
            </a:r>
            <a:endParaRPr lang="cs-CZ" dirty="0"/>
          </a:p>
        </p:txBody>
      </p:sp>
      <p:cxnSp>
        <p:nvCxnSpPr>
          <p:cNvPr id="9" name="Přímá spojnice 8">
            <a:extLst>
              <a:ext uri="{FF2B5EF4-FFF2-40B4-BE49-F238E27FC236}">
                <a16:creationId xmlns:a16="http://schemas.microsoft.com/office/drawing/2014/main" id="{E681D5FD-A248-48F8-AA7B-D72E2B1F2518}"/>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2" name="Zástupný symbol pro číslo snímku 5">
            <a:extLst>
              <a:ext uri="{FF2B5EF4-FFF2-40B4-BE49-F238E27FC236}">
                <a16:creationId xmlns:a16="http://schemas.microsoft.com/office/drawing/2014/main" id="{8E757116-ABDD-4F3B-B514-2C99E520B9AC}"/>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3" name="Zástupný symbol pro zápatí 4">
            <a:extLst>
              <a:ext uri="{FF2B5EF4-FFF2-40B4-BE49-F238E27FC236}">
                <a16:creationId xmlns:a16="http://schemas.microsoft.com/office/drawing/2014/main" id="{9BB379B9-EAF2-416A-A328-F37E32AD3D0C}"/>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noProof="0" dirty="0"/>
              <a:t>GlobalPlatform Wallet Seminar – October 2025</a:t>
            </a:r>
          </a:p>
        </p:txBody>
      </p:sp>
      <p:pic>
        <p:nvPicPr>
          <p:cNvPr id="10"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841989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hank you slide">
    <p:spTree>
      <p:nvGrpSpPr>
        <p:cNvPr id="1" name=""/>
        <p:cNvGrpSpPr/>
        <p:nvPr/>
      </p:nvGrpSpPr>
      <p:grpSpPr>
        <a:xfrm>
          <a:off x="0" y="0"/>
          <a:ext cx="0" cy="0"/>
          <a:chOff x="0" y="0"/>
          <a:chExt cx="0" cy="0"/>
        </a:xfrm>
      </p:grpSpPr>
      <p:pic>
        <p:nvPicPr>
          <p:cNvPr id="12" name="Grafický objekt 11">
            <a:extLst>
              <a:ext uri="{FF2B5EF4-FFF2-40B4-BE49-F238E27FC236}">
                <a16:creationId xmlns:a16="http://schemas.microsoft.com/office/drawing/2014/main" id="{D803C463-710E-459D-AC17-2B21EF7F4B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1720800"/>
            <a:ext cx="8688000" cy="871200"/>
          </a:xfrm>
        </p:spPr>
        <p:txBody>
          <a:bodyPr lIns="1008000" tIns="0" rIns="684000" bIns="0" anchor="t" anchorCtr="0">
            <a:noAutofit/>
          </a:bodyPr>
          <a:lstStyle>
            <a:lvl1pPr>
              <a:lnSpc>
                <a:spcPts val="3400"/>
              </a:lnSpc>
              <a:defRPr sz="3100" cap="all" baseline="0">
                <a:solidFill>
                  <a:schemeClr val="accent4"/>
                </a:solidFill>
              </a:defRPr>
            </a:lvl1pPr>
          </a:lstStyle>
          <a:p>
            <a:r>
              <a:rPr lang="cs-CZ" dirty="0"/>
              <a:t>THANK YOU FOR YOUR ATTENTION</a:t>
            </a:r>
            <a:br>
              <a:rPr lang="cs-CZ" dirty="0"/>
            </a:br>
            <a:endParaRPr lang="cs-CZ" dirty="0"/>
          </a:p>
        </p:txBody>
      </p:sp>
      <p:sp>
        <p:nvSpPr>
          <p:cNvPr id="4" name="Zástupný symbol pro text 3">
            <a:extLst>
              <a:ext uri="{FF2B5EF4-FFF2-40B4-BE49-F238E27FC236}">
                <a16:creationId xmlns:a16="http://schemas.microsoft.com/office/drawing/2014/main" id="{55F60E52-3519-4A1B-BBBA-935B2277D754}"/>
              </a:ext>
            </a:extLst>
          </p:cNvPr>
          <p:cNvSpPr>
            <a:spLocks noGrp="1"/>
          </p:cNvSpPr>
          <p:nvPr>
            <p:ph type="body" sz="quarter" idx="14" hasCustomPrompt="1"/>
          </p:nvPr>
        </p:nvSpPr>
        <p:spPr>
          <a:xfrm>
            <a:off x="0" y="4705200"/>
            <a:ext cx="8688000" cy="871200"/>
          </a:xfrm>
        </p:spPr>
        <p:txBody>
          <a:bodyPr lIns="1008000" tIns="0" rIns="180000" bIns="0">
            <a:noAutofit/>
          </a:bodyPr>
          <a:lstStyle>
            <a:lvl1pPr>
              <a:lnSpc>
                <a:spcPts val="1920"/>
              </a:lnSpc>
              <a:spcBef>
                <a:spcPts val="0"/>
              </a:spcBef>
              <a:spcAft>
                <a:spcPts val="500"/>
              </a:spcAft>
              <a:defRPr sz="1600" b="0">
                <a:solidFill>
                  <a:schemeClr val="accent2"/>
                </a:solidFill>
              </a:defRPr>
            </a:lvl1pPr>
            <a:lvl2pPr marL="0" indent="0">
              <a:lnSpc>
                <a:spcPts val="1440"/>
              </a:lnSpc>
              <a:spcBef>
                <a:spcPts val="0"/>
              </a:spcBef>
              <a:buFontTx/>
              <a:buNone/>
              <a:defRPr sz="1200">
                <a:solidFill>
                  <a:schemeClr val="accent3"/>
                </a:solidFill>
              </a:defRPr>
            </a:lvl2pPr>
            <a:lvl3pPr marL="180000" indent="-180000">
              <a:lnSpc>
                <a:spcPts val="2200"/>
              </a:lnSpc>
              <a:spcBef>
                <a:spcPts val="750"/>
              </a:spcBef>
              <a:buClr>
                <a:srgbClr val="0C54A0"/>
              </a:buClr>
              <a:defRPr sz="1700">
                <a:solidFill>
                  <a:srgbClr val="5B5B5B"/>
                </a:solidFill>
              </a:defRPr>
            </a:lvl3pPr>
            <a:lvl4pPr marL="505350" indent="-285750">
              <a:defRPr lang="cs-CZ" sz="1500" kern="1200" dirty="0" smtClean="0">
                <a:solidFill>
                  <a:srgbClr val="5B5B5B"/>
                </a:solidFill>
                <a:latin typeface="+mn-lt"/>
                <a:ea typeface="+mn-ea"/>
                <a:cs typeface="+mn-cs"/>
              </a:defRPr>
            </a:lvl4pPr>
          </a:lstStyle>
          <a:p>
            <a:pPr lvl="0"/>
            <a:r>
              <a:rPr lang="en-GB" dirty="0"/>
              <a:t>Update text</a:t>
            </a:r>
            <a:endParaRPr lang="cs-CZ" dirty="0"/>
          </a:p>
          <a:p>
            <a:pPr lvl="1"/>
            <a:r>
              <a:rPr lang="en-GB" dirty="0"/>
              <a:t>Second level</a:t>
            </a:r>
            <a:endParaRPr lang="cs-CZ" dirty="0"/>
          </a:p>
        </p:txBody>
      </p:sp>
      <p:sp>
        <p:nvSpPr>
          <p:cNvPr id="9" name="Zástupný symbol pro text 8">
            <a:extLst>
              <a:ext uri="{FF2B5EF4-FFF2-40B4-BE49-F238E27FC236}">
                <a16:creationId xmlns:a16="http://schemas.microsoft.com/office/drawing/2014/main" id="{F705BC74-A64B-4A93-8E18-253EDE62D6D9}"/>
              </a:ext>
            </a:extLst>
          </p:cNvPr>
          <p:cNvSpPr>
            <a:spLocks noGrp="1"/>
          </p:cNvSpPr>
          <p:nvPr>
            <p:ph type="body" sz="quarter" idx="15" hasCustomPrompt="1"/>
          </p:nvPr>
        </p:nvSpPr>
        <p:spPr>
          <a:xfrm>
            <a:off x="1214610" y="5956541"/>
            <a:ext cx="1939408" cy="410747"/>
          </a:xfrm>
        </p:spPr>
        <p:txBody>
          <a:bodyPr lIns="0" tIns="0" rIns="0" bIns="0" anchor="t" anchorCtr="0">
            <a:noAutofit/>
          </a:bodyPr>
          <a:lstStyle>
            <a:lvl1pPr>
              <a:defRPr sz="1600" baseline="0">
                <a:solidFill>
                  <a:schemeClr val="accent2"/>
                </a:solidFill>
              </a:defRPr>
            </a:lvl1pPr>
          </a:lstStyle>
          <a:p>
            <a:pPr lvl="0"/>
            <a:r>
              <a:rPr lang="en-GB" dirty="0"/>
              <a:t>Add mobile</a:t>
            </a:r>
            <a:endParaRPr lang="cs-CZ" dirty="0"/>
          </a:p>
        </p:txBody>
      </p:sp>
      <p:sp>
        <p:nvSpPr>
          <p:cNvPr id="11" name="Zástupný symbol pro text 8">
            <a:extLst>
              <a:ext uri="{FF2B5EF4-FFF2-40B4-BE49-F238E27FC236}">
                <a16:creationId xmlns:a16="http://schemas.microsoft.com/office/drawing/2014/main" id="{4838C64F-DF99-485F-B72D-B79233A99E75}"/>
              </a:ext>
            </a:extLst>
          </p:cNvPr>
          <p:cNvSpPr>
            <a:spLocks noGrp="1"/>
          </p:cNvSpPr>
          <p:nvPr>
            <p:ph type="body" sz="quarter" idx="16" hasCustomPrompt="1"/>
          </p:nvPr>
        </p:nvSpPr>
        <p:spPr>
          <a:xfrm>
            <a:off x="3555652" y="5956541"/>
            <a:ext cx="4536000" cy="344487"/>
          </a:xfrm>
        </p:spPr>
        <p:txBody>
          <a:bodyPr lIns="0" tIns="0" rIns="0" bIns="0" anchor="t" anchorCtr="0">
            <a:noAutofit/>
          </a:bodyPr>
          <a:lstStyle>
            <a:lvl1pPr>
              <a:defRPr sz="1600">
                <a:solidFill>
                  <a:schemeClr val="accent2"/>
                </a:solidFill>
              </a:defRPr>
            </a:lvl1pPr>
          </a:lstStyle>
          <a:p>
            <a:pPr lvl="0"/>
            <a:r>
              <a:rPr lang="en-GB" dirty="0"/>
              <a:t>Add e-mail</a:t>
            </a:r>
            <a:endParaRPr lang="cs-CZ" dirty="0"/>
          </a:p>
        </p:txBody>
      </p:sp>
    </p:spTree>
    <p:extLst>
      <p:ext uri="{BB962C8B-B14F-4D97-AF65-F5344CB8AC3E}">
        <p14:creationId xmlns:p14="http://schemas.microsoft.com/office/powerpoint/2010/main" val="41258957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slide  2">
    <p:spTree>
      <p:nvGrpSpPr>
        <p:cNvPr id="1" name=""/>
        <p:cNvGrpSpPr/>
        <p:nvPr/>
      </p:nvGrpSpPr>
      <p:grpSpPr>
        <a:xfrm>
          <a:off x="0" y="0"/>
          <a:ext cx="0" cy="0"/>
          <a:chOff x="0" y="0"/>
          <a:chExt cx="0" cy="0"/>
        </a:xfrm>
      </p:grpSpPr>
      <p:pic>
        <p:nvPicPr>
          <p:cNvPr id="9" name="Grafický objekt 8">
            <a:extLst>
              <a:ext uri="{FF2B5EF4-FFF2-40B4-BE49-F238E27FC236}">
                <a16:creationId xmlns:a16="http://schemas.microsoft.com/office/drawing/2014/main" id="{ABC5067A-BB5E-4A8D-AA58-C6B1AB75DE1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Nadpis 1">
            <a:extLst>
              <a:ext uri="{FF2B5EF4-FFF2-40B4-BE49-F238E27FC236}">
                <a16:creationId xmlns:a16="http://schemas.microsoft.com/office/drawing/2014/main" id="{AB8B9092-3C55-42C8-B8BB-259BF8C98DE3}"/>
              </a:ext>
            </a:extLst>
          </p:cNvPr>
          <p:cNvSpPr>
            <a:spLocks noGrp="1"/>
          </p:cNvSpPr>
          <p:nvPr>
            <p:ph type="title" hasCustomPrompt="1"/>
          </p:nvPr>
        </p:nvSpPr>
        <p:spPr>
          <a:xfrm>
            <a:off x="0" y="1720800"/>
            <a:ext cx="8688000" cy="871200"/>
          </a:xfrm>
        </p:spPr>
        <p:txBody>
          <a:bodyPr lIns="864000" tIns="0" rIns="684000" bIns="0" anchor="t" anchorCtr="0">
            <a:noAutofit/>
          </a:bodyPr>
          <a:lstStyle>
            <a:lvl1pPr>
              <a:lnSpc>
                <a:spcPts val="3400"/>
              </a:lnSpc>
              <a:defRPr sz="3100" cap="all" baseline="0">
                <a:solidFill>
                  <a:schemeClr val="accent4"/>
                </a:solidFill>
              </a:defRPr>
            </a:lvl1pPr>
          </a:lstStyle>
          <a:p>
            <a:r>
              <a:rPr lang="en-GB" noProof="0" dirty="0"/>
              <a:t>Thank you for your attention</a:t>
            </a:r>
            <a:br>
              <a:rPr lang="cs-CZ" dirty="0"/>
            </a:br>
            <a:endParaRPr lang="cs-CZ" dirty="0"/>
          </a:p>
        </p:txBody>
      </p:sp>
      <p:sp>
        <p:nvSpPr>
          <p:cNvPr id="8" name="TextovéPole 7">
            <a:extLst>
              <a:ext uri="{FF2B5EF4-FFF2-40B4-BE49-F238E27FC236}">
                <a16:creationId xmlns:a16="http://schemas.microsoft.com/office/drawing/2014/main" id="{5AB60F23-0424-4CBC-BBCB-BB5623C22691}"/>
              </a:ext>
            </a:extLst>
          </p:cNvPr>
          <p:cNvSpPr txBox="1"/>
          <p:nvPr userDrawn="1"/>
        </p:nvSpPr>
        <p:spPr>
          <a:xfrm>
            <a:off x="1248001" y="5200649"/>
            <a:ext cx="2590801" cy="338400"/>
          </a:xfrm>
          <a:prstGeom prst="rect">
            <a:avLst/>
          </a:prstGeom>
          <a:noFill/>
        </p:spPr>
        <p:txBody>
          <a:bodyPr wrap="square" lIns="0" bIns="0" rtlCol="0">
            <a:noAutofit/>
          </a:bodyPr>
          <a:lstStyle/>
          <a:p>
            <a:endParaRPr lang="cs-CZ" sz="1600" dirty="0">
              <a:solidFill>
                <a:srgbClr val="0C54A0"/>
              </a:solidFill>
              <a:latin typeface="Arial" panose="020B0604020202020204" pitchFamily="34" charset="0"/>
              <a:cs typeface="Arial" panose="020B0604020202020204" pitchFamily="34" charset="0"/>
            </a:endParaRPr>
          </a:p>
        </p:txBody>
      </p:sp>
      <p:sp>
        <p:nvSpPr>
          <p:cNvPr id="4" name="Zástupný symbol pro text 3">
            <a:extLst>
              <a:ext uri="{FF2B5EF4-FFF2-40B4-BE49-F238E27FC236}">
                <a16:creationId xmlns:a16="http://schemas.microsoft.com/office/drawing/2014/main" id="{9FCB1D3A-AAEF-4197-9DA2-2B4EABAC9FCF}"/>
              </a:ext>
            </a:extLst>
          </p:cNvPr>
          <p:cNvSpPr>
            <a:spLocks noGrp="1"/>
          </p:cNvSpPr>
          <p:nvPr>
            <p:ph type="body" sz="quarter" idx="10" hasCustomPrompt="1"/>
          </p:nvPr>
        </p:nvSpPr>
        <p:spPr>
          <a:xfrm>
            <a:off x="863600" y="4412974"/>
            <a:ext cx="4519283" cy="637425"/>
          </a:xfrm>
        </p:spPr>
        <p:txBody>
          <a:bodyPr lIns="0" tIns="0" rIns="0" bIns="0">
            <a:normAutofit/>
          </a:bodyPr>
          <a:lstStyle>
            <a:lvl1pPr marL="0" marR="0" indent="0" algn="l" defTabSz="685800" rtl="0" eaLnBrk="1" fontAlgn="auto" latinLnBrk="0" hangingPunct="1">
              <a:lnSpc>
                <a:spcPts val="1600"/>
              </a:lnSpc>
              <a:spcBef>
                <a:spcPts val="0"/>
              </a:spcBef>
              <a:spcAft>
                <a:spcPts val="0"/>
              </a:spcAft>
              <a:buClrTx/>
              <a:buSzTx/>
              <a:buFont typeface="Arial" panose="020B0604020202020204" pitchFamily="34" charset="0"/>
              <a:buNone/>
              <a:tabLst/>
              <a:defRPr sz="1200">
                <a:solidFill>
                  <a:schemeClr val="accent3"/>
                </a:solidFill>
              </a:defRPr>
            </a:lvl1pPr>
          </a:lstStyle>
          <a:p>
            <a:pPr marL="0" marR="0" lvl="0" indent="0" algn="l" defTabSz="685800" rtl="0" eaLnBrk="1" fontAlgn="auto" latinLnBrk="0" hangingPunct="1">
              <a:lnSpc>
                <a:spcPts val="1600"/>
              </a:lnSpc>
              <a:spcBef>
                <a:spcPts val="0"/>
              </a:spcBef>
              <a:spcAft>
                <a:spcPts val="0"/>
              </a:spcAft>
              <a:buClrTx/>
              <a:buSzTx/>
              <a:buFont typeface="Arial" panose="020B0604020202020204" pitchFamily="34" charset="0"/>
              <a:buNone/>
              <a:tabLst/>
              <a:defRPr/>
            </a:pPr>
            <a:r>
              <a:rPr lang="en-GB" sz="1200" noProof="0" dirty="0" err="1">
                <a:latin typeface="Arial" panose="020B0604020202020204" pitchFamily="34" charset="0"/>
                <a:cs typeface="Arial" panose="020B0604020202020204" pitchFamily="34" charset="0"/>
              </a:rPr>
              <a:t>Vasilissis</a:t>
            </a:r>
            <a:r>
              <a:rPr lang="en-GB" sz="1200" noProof="0" dirty="0">
                <a:latin typeface="Arial" panose="020B0604020202020204" pitchFamily="34" charset="0"/>
                <a:cs typeface="Arial" panose="020B0604020202020204" pitchFamily="34" charset="0"/>
              </a:rPr>
              <a:t> </a:t>
            </a:r>
            <a:r>
              <a:rPr lang="en-GB" sz="1200" noProof="0" dirty="0" err="1">
                <a:latin typeface="Arial" panose="020B0604020202020204" pitchFamily="34" charset="0"/>
                <a:cs typeface="Arial" panose="020B0604020202020204" pitchFamily="34" charset="0"/>
              </a:rPr>
              <a:t>Sofias</a:t>
            </a:r>
            <a:r>
              <a:rPr lang="en-GB" sz="1200" noProof="0" dirty="0">
                <a:latin typeface="Arial" panose="020B0604020202020204" pitchFamily="34" charset="0"/>
                <a:cs typeface="Arial" panose="020B0604020202020204" pitchFamily="34" charset="0"/>
              </a:rPr>
              <a:t> Str 1, </a:t>
            </a:r>
            <a:r>
              <a:rPr lang="en-GB" sz="1200" noProof="0" dirty="0" err="1">
                <a:latin typeface="Arial" panose="020B0604020202020204" pitchFamily="34" charset="0"/>
                <a:cs typeface="Arial" panose="020B0604020202020204" pitchFamily="34" charset="0"/>
              </a:rPr>
              <a:t>Maroussi</a:t>
            </a:r>
            <a:r>
              <a:rPr lang="en-GB" sz="1200" noProof="0" dirty="0">
                <a:latin typeface="Arial" panose="020B0604020202020204" pitchFamily="34" charset="0"/>
                <a:cs typeface="Arial" panose="020B0604020202020204" pitchFamily="34" charset="0"/>
              </a:rPr>
              <a:t> 151 24</a:t>
            </a:r>
          </a:p>
          <a:p>
            <a:pPr marL="0" marR="0" lvl="0" indent="0" algn="l" defTabSz="685800" rtl="0" eaLnBrk="1" fontAlgn="auto" latinLnBrk="0" hangingPunct="1">
              <a:lnSpc>
                <a:spcPts val="1600"/>
              </a:lnSpc>
              <a:spcBef>
                <a:spcPts val="0"/>
              </a:spcBef>
              <a:spcAft>
                <a:spcPts val="0"/>
              </a:spcAft>
              <a:buClrTx/>
              <a:buSzTx/>
              <a:buFont typeface="Arial" panose="020B0604020202020204" pitchFamily="34" charset="0"/>
              <a:buNone/>
              <a:tabLst/>
              <a:defRPr/>
            </a:pPr>
            <a:r>
              <a:rPr lang="en-GB" sz="1200" noProof="0" dirty="0" err="1">
                <a:latin typeface="Arial" panose="020B0604020202020204" pitchFamily="34" charset="0"/>
                <a:cs typeface="Arial" panose="020B0604020202020204" pitchFamily="34" charset="0"/>
              </a:rPr>
              <a:t>Attiki</a:t>
            </a:r>
            <a:r>
              <a:rPr lang="en-GB" sz="1200" noProof="0" dirty="0">
                <a:latin typeface="Arial" panose="020B0604020202020204" pitchFamily="34" charset="0"/>
                <a:cs typeface="Arial" panose="020B0604020202020204" pitchFamily="34" charset="0"/>
              </a:rPr>
              <a:t>, Greece</a:t>
            </a:r>
          </a:p>
          <a:p>
            <a:pPr lvl="0"/>
            <a:endParaRPr lang="cs-CZ" dirty="0"/>
          </a:p>
        </p:txBody>
      </p:sp>
      <p:sp>
        <p:nvSpPr>
          <p:cNvPr id="11" name="Zástupný symbol pro text 10">
            <a:extLst>
              <a:ext uri="{FF2B5EF4-FFF2-40B4-BE49-F238E27FC236}">
                <a16:creationId xmlns:a16="http://schemas.microsoft.com/office/drawing/2014/main" id="{8250660C-BC9D-40B0-9D82-07EE200B7C2B}"/>
              </a:ext>
            </a:extLst>
          </p:cNvPr>
          <p:cNvSpPr>
            <a:spLocks noGrp="1"/>
          </p:cNvSpPr>
          <p:nvPr>
            <p:ph type="body" sz="quarter" idx="11" hasCustomPrompt="1"/>
          </p:nvPr>
        </p:nvSpPr>
        <p:spPr>
          <a:xfrm>
            <a:off x="1243201" y="5262564"/>
            <a:ext cx="3266017" cy="234950"/>
          </a:xfrm>
        </p:spPr>
        <p:txBody>
          <a:bodyPr lIns="0" tIns="0" rIns="0" bIns="0">
            <a:normAutofit/>
          </a:bodyPr>
          <a:lstStyle>
            <a:lvl1pPr>
              <a:defRPr sz="1600">
                <a:solidFill>
                  <a:schemeClr val="accent2"/>
                </a:solidFill>
              </a:defRPr>
            </a:lvl1pPr>
          </a:lstStyle>
          <a:p>
            <a:pPr lvl="0"/>
            <a:r>
              <a:rPr lang="en-GB" dirty="0"/>
              <a:t>Add mobile</a:t>
            </a:r>
            <a:endParaRPr lang="cs-CZ" dirty="0"/>
          </a:p>
        </p:txBody>
      </p:sp>
      <p:sp>
        <p:nvSpPr>
          <p:cNvPr id="13" name="Zástupný symbol pro text 12">
            <a:extLst>
              <a:ext uri="{FF2B5EF4-FFF2-40B4-BE49-F238E27FC236}">
                <a16:creationId xmlns:a16="http://schemas.microsoft.com/office/drawing/2014/main" id="{B9614E74-6A64-490F-9956-A27705AD7553}"/>
              </a:ext>
            </a:extLst>
          </p:cNvPr>
          <p:cNvSpPr>
            <a:spLocks noGrp="1"/>
          </p:cNvSpPr>
          <p:nvPr>
            <p:ph type="body" sz="quarter" idx="12" hasCustomPrompt="1"/>
          </p:nvPr>
        </p:nvSpPr>
        <p:spPr>
          <a:xfrm>
            <a:off x="1243201" y="5680800"/>
            <a:ext cx="3266017" cy="234950"/>
          </a:xfrm>
        </p:spPr>
        <p:txBody>
          <a:bodyPr lIns="0" tIns="0" rIns="0" bIns="0">
            <a:noAutofit/>
          </a:bodyPr>
          <a:lstStyle>
            <a:lvl1pPr>
              <a:defRPr sz="1600">
                <a:solidFill>
                  <a:schemeClr val="accent2"/>
                </a:solidFill>
              </a:defRPr>
            </a:lvl1pPr>
          </a:lstStyle>
          <a:p>
            <a:pPr lvl="0"/>
            <a:r>
              <a:rPr lang="en-GB" dirty="0"/>
              <a:t>Add e-mail</a:t>
            </a:r>
            <a:endParaRPr lang="cs-CZ" dirty="0"/>
          </a:p>
        </p:txBody>
      </p:sp>
      <p:sp>
        <p:nvSpPr>
          <p:cNvPr id="15" name="Zástupný symbol pro text 14">
            <a:extLst>
              <a:ext uri="{FF2B5EF4-FFF2-40B4-BE49-F238E27FC236}">
                <a16:creationId xmlns:a16="http://schemas.microsoft.com/office/drawing/2014/main" id="{C310484F-C407-4969-946C-DBE54D0AE8A3}"/>
              </a:ext>
            </a:extLst>
          </p:cNvPr>
          <p:cNvSpPr>
            <a:spLocks noGrp="1"/>
          </p:cNvSpPr>
          <p:nvPr>
            <p:ph type="body" sz="quarter" idx="13" hasCustomPrompt="1"/>
          </p:nvPr>
        </p:nvSpPr>
        <p:spPr>
          <a:xfrm>
            <a:off x="1243201" y="6066000"/>
            <a:ext cx="3266017" cy="234950"/>
          </a:xfrm>
        </p:spPr>
        <p:txBody>
          <a:bodyPr lIns="0" tIns="0" rIns="0" bIns="0">
            <a:normAutofit/>
          </a:bodyPr>
          <a:lstStyle>
            <a:lvl1pPr>
              <a:defRPr sz="1600">
                <a:solidFill>
                  <a:schemeClr val="accent2"/>
                </a:solidFill>
              </a:defRPr>
            </a:lvl1pPr>
          </a:lstStyle>
          <a:p>
            <a:pPr lvl="0"/>
            <a:r>
              <a:rPr lang="en-GB" dirty="0"/>
              <a:t>Add website address</a:t>
            </a:r>
            <a:endParaRPr lang="cs-CZ" dirty="0"/>
          </a:p>
        </p:txBody>
      </p:sp>
    </p:spTree>
    <p:extLst>
      <p:ext uri="{BB962C8B-B14F-4D97-AF65-F5344CB8AC3E}">
        <p14:creationId xmlns:p14="http://schemas.microsoft.com/office/powerpoint/2010/main" val="3176831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Agenda slide">
    <p:spTree>
      <p:nvGrpSpPr>
        <p:cNvPr id="1" name=""/>
        <p:cNvGrpSpPr/>
        <p:nvPr/>
      </p:nvGrpSpPr>
      <p:grpSpPr>
        <a:xfrm>
          <a:off x="0" y="0"/>
          <a:ext cx="0" cy="0"/>
          <a:chOff x="0" y="0"/>
          <a:chExt cx="0" cy="0"/>
        </a:xfrm>
      </p:grpSpPr>
      <p:pic>
        <p:nvPicPr>
          <p:cNvPr id="8" name="Obrázek 7">
            <a:extLst>
              <a:ext uri="{FF2B5EF4-FFF2-40B4-BE49-F238E27FC236}">
                <a16:creationId xmlns:a16="http://schemas.microsoft.com/office/drawing/2014/main" id="{E3CB48C3-C97E-4873-B07B-C8A80447C1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9F7CC3B3-2BBC-472A-B591-7CF134A1C87A}"/>
              </a:ext>
            </a:extLst>
          </p:cNvPr>
          <p:cNvSpPr>
            <a:spLocks noGrp="1"/>
          </p:cNvSpPr>
          <p:nvPr>
            <p:ph type="title" hasCustomPrompt="1"/>
          </p:nvPr>
        </p:nvSpPr>
        <p:spPr>
          <a:xfrm>
            <a:off x="0" y="702000"/>
            <a:ext cx="4888301" cy="435600"/>
          </a:xfrm>
        </p:spPr>
        <p:txBody>
          <a:bodyPr lIns="648000" tIns="0" rIns="648000" bIns="0" anchor="t" anchorCtr="0">
            <a:noAutofit/>
          </a:bodyPr>
          <a:lstStyle>
            <a:lvl1pPr>
              <a:defRPr cap="all" baseline="0">
                <a:solidFill>
                  <a:schemeClr val="bg1"/>
                </a:solidFill>
              </a:defRPr>
            </a:lvl1pPr>
          </a:lstStyle>
          <a:p>
            <a:r>
              <a:rPr lang="en-GB" noProof="0" dirty="0" err="1"/>
              <a:t>AGenda</a:t>
            </a:r>
            <a:endParaRPr lang="en-GB" noProof="0" dirty="0"/>
          </a:p>
        </p:txBody>
      </p:sp>
      <p:sp>
        <p:nvSpPr>
          <p:cNvPr id="3" name="Zástupný symbol pro obsah 2">
            <a:extLst>
              <a:ext uri="{FF2B5EF4-FFF2-40B4-BE49-F238E27FC236}">
                <a16:creationId xmlns:a16="http://schemas.microsoft.com/office/drawing/2014/main" id="{FA8347A4-C4E0-4DF3-96BF-592152918251}"/>
              </a:ext>
            </a:extLst>
          </p:cNvPr>
          <p:cNvSpPr>
            <a:spLocks noGrp="1"/>
          </p:cNvSpPr>
          <p:nvPr>
            <p:ph idx="1" hasCustomPrompt="1"/>
          </p:nvPr>
        </p:nvSpPr>
        <p:spPr>
          <a:xfrm>
            <a:off x="0" y="1656000"/>
            <a:ext cx="12192000" cy="4500000"/>
          </a:xfrm>
        </p:spPr>
        <p:txBody>
          <a:bodyPr lIns="648000" tIns="504000" rIns="648000" bIns="0">
            <a:noAutofit/>
          </a:bodyPr>
          <a:lstStyle>
            <a:lvl1pPr>
              <a:lnSpc>
                <a:spcPts val="2760"/>
              </a:lnSpc>
              <a:spcBef>
                <a:spcPts val="0"/>
              </a:spcBef>
              <a:tabLst>
                <a:tab pos="7920000" algn="r"/>
              </a:tabLst>
              <a:defRPr sz="2300" baseline="0">
                <a:solidFill>
                  <a:schemeClr val="accent2"/>
                </a:solidFill>
              </a:defRPr>
            </a:lvl1pPr>
            <a:lvl2pPr marL="180000" indent="-198000" defTabSz="687600">
              <a:lnSpc>
                <a:spcPts val="2700"/>
              </a:lnSpc>
              <a:spcBef>
                <a:spcPts val="0"/>
              </a:spcBef>
              <a:buClr>
                <a:srgbClr val="0C54A0"/>
              </a:buClr>
              <a:tabLst>
                <a:tab pos="7920000" algn="r"/>
              </a:tabLst>
              <a:defRPr sz="1700">
                <a:solidFill>
                  <a:schemeClr val="accent3"/>
                </a:solidFill>
              </a:defRPr>
            </a:lvl2pPr>
            <a:lvl3pPr>
              <a:buClr>
                <a:srgbClr val="0C54A0"/>
              </a:buClr>
              <a:defRPr>
                <a:solidFill>
                  <a:srgbClr val="5B5B5B"/>
                </a:solidFill>
              </a:defRPr>
            </a:lvl3pPr>
            <a:lvl4pPr>
              <a:buClr>
                <a:srgbClr val="0C54A0"/>
              </a:buClr>
              <a:defRPr>
                <a:solidFill>
                  <a:srgbClr val="5B5B5B"/>
                </a:solidFill>
              </a:defRPr>
            </a:lvl4pPr>
            <a:lvl5pPr>
              <a:buClr>
                <a:srgbClr val="0C54A0"/>
              </a:buClr>
              <a:defRPr>
                <a:solidFill>
                  <a:srgbClr val="5B5B5B"/>
                </a:solidFill>
              </a:defRPr>
            </a:lvl5pPr>
          </a:lstStyle>
          <a:p>
            <a:pPr lvl="0"/>
            <a:r>
              <a:rPr lang="en-GB" dirty="0"/>
              <a:t>Add the presentation contents</a:t>
            </a:r>
            <a:r>
              <a:rPr lang="cs-CZ" dirty="0"/>
              <a:t> </a:t>
            </a:r>
            <a:r>
              <a:rPr lang="en-GB" dirty="0"/>
              <a:t>/ agenda</a:t>
            </a:r>
            <a:endParaRPr lang="cs-CZ" dirty="0"/>
          </a:p>
          <a:p>
            <a:pPr lvl="1"/>
            <a:r>
              <a:rPr lang="en-GB" dirty="0"/>
              <a:t>Second level</a:t>
            </a:r>
            <a:endParaRPr lang="cs-CZ" dirty="0"/>
          </a:p>
          <a:p>
            <a:pPr lvl="1"/>
            <a:endParaRPr lang="cs-CZ" dirty="0"/>
          </a:p>
        </p:txBody>
      </p:sp>
      <p:sp>
        <p:nvSpPr>
          <p:cNvPr id="5" name="Zástupný symbol pro zápatí 4">
            <a:extLst>
              <a:ext uri="{FF2B5EF4-FFF2-40B4-BE49-F238E27FC236}">
                <a16:creationId xmlns:a16="http://schemas.microsoft.com/office/drawing/2014/main" id="{C290C5B6-8064-4026-A2DB-232619378D95}"/>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noProof="0" dirty="0"/>
              <a:t>GlobalPlatform Wallet Seminar – October 2025</a:t>
            </a:r>
          </a:p>
        </p:txBody>
      </p:sp>
      <p:sp>
        <p:nvSpPr>
          <p:cNvPr id="6" name="Zástupný symbol pro číslo snímku 5">
            <a:extLst>
              <a:ext uri="{FF2B5EF4-FFF2-40B4-BE49-F238E27FC236}">
                <a16:creationId xmlns:a16="http://schemas.microsoft.com/office/drawing/2014/main" id="{222B590C-9E09-455E-B15D-70C5626A8D32}"/>
              </a:ext>
            </a:extLst>
          </p:cNvPr>
          <p:cNvSpPr>
            <a:spLocks noGrp="1"/>
          </p:cNvSpPr>
          <p:nvPr>
            <p:ph type="sldNum" sz="quarter" idx="12"/>
          </p:nvPr>
        </p:nvSpPr>
        <p:spPr>
          <a:xfrm>
            <a:off x="240000" y="6492873"/>
            <a:ext cx="316800" cy="365126"/>
          </a:xfrm>
        </p:spPr>
        <p:txBody>
          <a:bodyPr lIns="0" tIns="0" rIns="0" bIns="190800" anchor="b" anchorCtr="0"/>
          <a:lstStyle>
            <a:lvl1pPr algn="ctr">
              <a:defRPr sz="1000" b="1">
                <a:solidFill>
                  <a:schemeClr val="accent2"/>
                </a:solidFill>
              </a:defRPr>
            </a:lvl1pPr>
          </a:lstStyle>
          <a:p>
            <a:fld id="{251CC97F-B359-438B-BC50-D4E0333112DB}" type="slidenum">
              <a:rPr lang="cs-CZ" smtClean="0"/>
              <a:pPr/>
              <a:t>‹#›</a:t>
            </a:fld>
            <a:endParaRPr lang="cs-CZ" dirty="0"/>
          </a:p>
        </p:txBody>
      </p:sp>
      <p:cxnSp>
        <p:nvCxnSpPr>
          <p:cNvPr id="14" name="Přímá spojnice 13">
            <a:extLst>
              <a:ext uri="{FF2B5EF4-FFF2-40B4-BE49-F238E27FC236}">
                <a16:creationId xmlns:a16="http://schemas.microsoft.com/office/drawing/2014/main" id="{1528A6E7-5E6A-4E17-8F6B-61D22FA1A45C}"/>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pic>
        <p:nvPicPr>
          <p:cNvPr id="9"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153304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hapter slide / divider">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556F3CD9-331D-4B1B-80BB-4D9A111040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48687FEB-087B-41BB-8FC7-6FE25C0F02DD}"/>
              </a:ext>
            </a:extLst>
          </p:cNvPr>
          <p:cNvSpPr>
            <a:spLocks noGrp="1"/>
          </p:cNvSpPr>
          <p:nvPr>
            <p:ph type="ctrTitle" hasCustomPrompt="1"/>
          </p:nvPr>
        </p:nvSpPr>
        <p:spPr>
          <a:xfrm>
            <a:off x="0" y="4010400"/>
            <a:ext cx="8760000" cy="2217600"/>
          </a:xfrm>
        </p:spPr>
        <p:txBody>
          <a:bodyPr lIns="648000" tIns="0" rIns="648000" bIns="0" anchor="b">
            <a:noAutofit/>
          </a:bodyPr>
          <a:lstStyle>
            <a:lvl1pPr algn="l">
              <a:lnSpc>
                <a:spcPts val="3400"/>
              </a:lnSpc>
              <a:defRPr sz="3300" cap="all" baseline="0">
                <a:solidFill>
                  <a:schemeClr val="bg1"/>
                </a:solidFill>
              </a:defRPr>
            </a:lvl1pPr>
          </a:lstStyle>
          <a:p>
            <a:pPr>
              <a:lnSpc>
                <a:spcPts val="3400"/>
              </a:lnSpc>
            </a:pPr>
            <a:r>
              <a:rPr lang="en-US" sz="3300" cap="all" spc="60" dirty="0">
                <a:solidFill>
                  <a:schemeClr val="bg1"/>
                </a:solidFill>
                <a:latin typeface="Arial" panose="020B0604020202020204" pitchFamily="34" charset="0"/>
                <a:cs typeface="Arial" panose="020B0604020202020204" pitchFamily="34" charset="0"/>
              </a:rPr>
              <a:t>CHAPTER</a:t>
            </a:r>
            <a:r>
              <a:rPr lang="cs-CZ" sz="3300" cap="all" spc="60" dirty="0">
                <a:solidFill>
                  <a:schemeClr val="bg1"/>
                </a:solidFill>
                <a:latin typeface="Arial" panose="020B0604020202020204" pitchFamily="34" charset="0"/>
                <a:cs typeface="Arial" panose="020B0604020202020204" pitchFamily="34" charset="0"/>
              </a:rPr>
              <a:t> </a:t>
            </a:r>
            <a:r>
              <a:rPr lang="en-US" sz="3300" cap="all" spc="60" dirty="0">
                <a:solidFill>
                  <a:schemeClr val="bg1"/>
                </a:solidFill>
                <a:latin typeface="Arial" panose="020B0604020202020204" pitchFamily="34" charset="0"/>
                <a:cs typeface="Arial" panose="020B0604020202020204" pitchFamily="34" charset="0"/>
              </a:rPr>
              <a:t>TITLE,</a:t>
            </a:r>
            <a:r>
              <a:rPr lang="cs-CZ" sz="3300" cap="all" spc="60" dirty="0">
                <a:solidFill>
                  <a:schemeClr val="bg1"/>
                </a:solidFill>
                <a:latin typeface="Arial" panose="020B0604020202020204" pitchFamily="34" charset="0"/>
                <a:cs typeface="Arial" panose="020B0604020202020204" pitchFamily="34" charset="0"/>
              </a:rPr>
              <a:t> </a:t>
            </a:r>
            <a:r>
              <a:rPr lang="en-US" sz="3300" cap="all" spc="60" dirty="0">
                <a:solidFill>
                  <a:schemeClr val="bg1"/>
                </a:solidFill>
                <a:latin typeface="Arial" panose="020B0604020202020204" pitchFamily="34" charset="0"/>
                <a:cs typeface="Arial" panose="020B0604020202020204" pitchFamily="34" charset="0"/>
              </a:rPr>
              <a:t>MAXIMUM FIVE LINES, ALIGNED BOTTOM LEFT,  NO HYPHENATION</a:t>
            </a:r>
            <a:endParaRPr lang="cs-CZ" sz="1600" spc="60" dirty="0">
              <a:solidFill>
                <a:schemeClr val="bg1"/>
              </a:solidFill>
              <a:latin typeface="Arial" panose="020B0604020202020204" pitchFamily="34" charset="0"/>
              <a:cs typeface="Arial" panose="020B0604020202020204" pitchFamily="34" charset="0"/>
            </a:endParaRPr>
          </a:p>
        </p:txBody>
      </p:sp>
      <p:sp>
        <p:nvSpPr>
          <p:cNvPr id="7" name="Zástupný symbol pro text 6">
            <a:extLst>
              <a:ext uri="{FF2B5EF4-FFF2-40B4-BE49-F238E27FC236}">
                <a16:creationId xmlns:a16="http://schemas.microsoft.com/office/drawing/2014/main" id="{88FE6A4A-C987-4F0B-A292-19CF36D9989B}"/>
              </a:ext>
            </a:extLst>
          </p:cNvPr>
          <p:cNvSpPr>
            <a:spLocks noGrp="1"/>
          </p:cNvSpPr>
          <p:nvPr>
            <p:ph type="body" sz="quarter" idx="10" hasCustomPrompt="1"/>
          </p:nvPr>
        </p:nvSpPr>
        <p:spPr>
          <a:xfrm>
            <a:off x="1" y="702000"/>
            <a:ext cx="8760884" cy="435600"/>
          </a:xfrm>
        </p:spPr>
        <p:txBody>
          <a:bodyPr lIns="648000" tIns="0" rIns="648000" bIns="0">
            <a:noAutofit/>
          </a:bodyPr>
          <a:lstStyle>
            <a:lvl1pPr>
              <a:defRPr sz="3300" cap="all" baseline="0">
                <a:solidFill>
                  <a:schemeClr val="bg1"/>
                </a:solidFill>
                <a:latin typeface="+mj-lt"/>
              </a:defRPr>
            </a:lvl1pPr>
          </a:lstStyle>
          <a:p>
            <a:pPr lvl="0"/>
            <a:r>
              <a:rPr lang="en-GB" dirty="0"/>
              <a:t>Update text</a:t>
            </a:r>
            <a:endParaRPr lang="cs-CZ" dirty="0"/>
          </a:p>
        </p:txBody>
      </p:sp>
    </p:spTree>
    <p:extLst>
      <p:ext uri="{BB962C8B-B14F-4D97-AF65-F5344CB8AC3E}">
        <p14:creationId xmlns:p14="http://schemas.microsoft.com/office/powerpoint/2010/main" val="3190230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hapter slide / divider with photos">
    <p:spTree>
      <p:nvGrpSpPr>
        <p:cNvPr id="1" name=""/>
        <p:cNvGrpSpPr/>
        <p:nvPr/>
      </p:nvGrpSpPr>
      <p:grpSpPr>
        <a:xfrm>
          <a:off x="0" y="0"/>
          <a:ext cx="0" cy="0"/>
          <a:chOff x="0" y="0"/>
          <a:chExt cx="0" cy="0"/>
        </a:xfrm>
      </p:grpSpPr>
      <p:pic>
        <p:nvPicPr>
          <p:cNvPr id="4" name="Obrázek 3">
            <a:extLst>
              <a:ext uri="{FF2B5EF4-FFF2-40B4-BE49-F238E27FC236}">
                <a16:creationId xmlns:a16="http://schemas.microsoft.com/office/drawing/2014/main" id="{CD737717-D1D6-44C9-9798-D13E0AF470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57999"/>
          </a:xfrm>
          <a:prstGeom prst="rect">
            <a:avLst/>
          </a:prstGeom>
        </p:spPr>
      </p:pic>
      <p:sp>
        <p:nvSpPr>
          <p:cNvPr id="2" name="Nadpis 1">
            <a:extLst>
              <a:ext uri="{FF2B5EF4-FFF2-40B4-BE49-F238E27FC236}">
                <a16:creationId xmlns:a16="http://schemas.microsoft.com/office/drawing/2014/main" id="{48687FEB-087B-41BB-8FC7-6FE25C0F02DD}"/>
              </a:ext>
            </a:extLst>
          </p:cNvPr>
          <p:cNvSpPr>
            <a:spLocks noGrp="1"/>
          </p:cNvSpPr>
          <p:nvPr>
            <p:ph type="ctrTitle" hasCustomPrompt="1"/>
          </p:nvPr>
        </p:nvSpPr>
        <p:spPr>
          <a:xfrm>
            <a:off x="-1" y="4010026"/>
            <a:ext cx="12167065" cy="2217975"/>
          </a:xfrm>
        </p:spPr>
        <p:txBody>
          <a:bodyPr lIns="648000" tIns="0" rIns="648000" bIns="0" anchor="b">
            <a:noAutofit/>
          </a:bodyPr>
          <a:lstStyle>
            <a:lvl1pPr algn="l">
              <a:lnSpc>
                <a:spcPts val="3400"/>
              </a:lnSpc>
              <a:defRPr sz="3300" cap="all" baseline="0">
                <a:solidFill>
                  <a:schemeClr val="bg1"/>
                </a:solidFill>
              </a:defRPr>
            </a:lvl1pPr>
          </a:lstStyle>
          <a:p>
            <a:r>
              <a:rPr lang="en-US" sz="3300" cap="all" spc="60" dirty="0">
                <a:solidFill>
                  <a:schemeClr val="bg1"/>
                </a:solidFill>
                <a:latin typeface="Arial" panose="020B0604020202020204" pitchFamily="34" charset="0"/>
                <a:cs typeface="Arial" panose="020B0604020202020204" pitchFamily="34" charset="0"/>
              </a:rPr>
              <a:t>CHAPTER</a:t>
            </a:r>
            <a:r>
              <a:rPr lang="cs-CZ" sz="3300" cap="all" spc="60" dirty="0">
                <a:solidFill>
                  <a:schemeClr val="bg1"/>
                </a:solidFill>
                <a:latin typeface="Arial" panose="020B0604020202020204" pitchFamily="34" charset="0"/>
                <a:cs typeface="Arial" panose="020B0604020202020204" pitchFamily="34" charset="0"/>
              </a:rPr>
              <a:t> </a:t>
            </a:r>
            <a:r>
              <a:rPr lang="en-US" sz="3300" cap="all" spc="60" dirty="0">
                <a:solidFill>
                  <a:schemeClr val="bg1"/>
                </a:solidFill>
                <a:latin typeface="Arial" panose="020B0604020202020204" pitchFamily="34" charset="0"/>
                <a:cs typeface="Arial" panose="020B0604020202020204" pitchFamily="34" charset="0"/>
              </a:rPr>
              <a:t>TITLE,</a:t>
            </a:r>
            <a:r>
              <a:rPr lang="cs-CZ" sz="3300" cap="all" spc="60" dirty="0">
                <a:solidFill>
                  <a:schemeClr val="bg1"/>
                </a:solidFill>
                <a:latin typeface="Arial" panose="020B0604020202020204" pitchFamily="34" charset="0"/>
                <a:cs typeface="Arial" panose="020B0604020202020204" pitchFamily="34" charset="0"/>
              </a:rPr>
              <a:t> </a:t>
            </a:r>
            <a:br>
              <a:rPr lang="cs-CZ" sz="3300" cap="all" spc="60" dirty="0">
                <a:solidFill>
                  <a:schemeClr val="bg1"/>
                </a:solidFill>
                <a:latin typeface="Arial" panose="020B0604020202020204" pitchFamily="34" charset="0"/>
                <a:cs typeface="Arial" panose="020B0604020202020204" pitchFamily="34" charset="0"/>
              </a:rPr>
            </a:br>
            <a:r>
              <a:rPr lang="en-US" sz="3300" cap="all" spc="60" dirty="0">
                <a:solidFill>
                  <a:schemeClr val="bg1"/>
                </a:solidFill>
                <a:latin typeface="Arial" panose="020B0604020202020204" pitchFamily="34" charset="0"/>
                <a:cs typeface="Arial" panose="020B0604020202020204" pitchFamily="34" charset="0"/>
              </a:rPr>
              <a:t>MAXIMUM FIVE LINES, </a:t>
            </a:r>
            <a:br>
              <a:rPr lang="cs-CZ" sz="3300" cap="all" spc="60" dirty="0">
                <a:solidFill>
                  <a:schemeClr val="bg1"/>
                </a:solidFill>
                <a:latin typeface="Arial" panose="020B0604020202020204" pitchFamily="34" charset="0"/>
                <a:cs typeface="Arial" panose="020B0604020202020204" pitchFamily="34" charset="0"/>
              </a:rPr>
            </a:br>
            <a:r>
              <a:rPr lang="en-US" sz="3300" cap="all" spc="60" dirty="0">
                <a:solidFill>
                  <a:schemeClr val="bg1"/>
                </a:solidFill>
                <a:latin typeface="Arial" panose="020B0604020202020204" pitchFamily="34" charset="0"/>
                <a:cs typeface="Arial" panose="020B0604020202020204" pitchFamily="34" charset="0"/>
              </a:rPr>
              <a:t>ALIGNED BOTTOM LEFT,  </a:t>
            </a:r>
            <a:br>
              <a:rPr lang="cs-CZ" sz="3300" cap="all" spc="60" dirty="0">
                <a:solidFill>
                  <a:schemeClr val="bg1"/>
                </a:solidFill>
                <a:latin typeface="Arial" panose="020B0604020202020204" pitchFamily="34" charset="0"/>
                <a:cs typeface="Arial" panose="020B0604020202020204" pitchFamily="34" charset="0"/>
              </a:rPr>
            </a:br>
            <a:r>
              <a:rPr lang="en-US" sz="3300" cap="all" spc="60" dirty="0">
                <a:solidFill>
                  <a:schemeClr val="bg1"/>
                </a:solidFill>
                <a:latin typeface="Arial" panose="020B0604020202020204" pitchFamily="34" charset="0"/>
                <a:cs typeface="Arial" panose="020B0604020202020204" pitchFamily="34" charset="0"/>
              </a:rPr>
              <a:t>NO HYPHENATION</a:t>
            </a:r>
            <a:endParaRPr lang="cs-CZ" dirty="0"/>
          </a:p>
        </p:txBody>
      </p:sp>
      <p:sp>
        <p:nvSpPr>
          <p:cNvPr id="7" name="Zástupný symbol pro text 6">
            <a:extLst>
              <a:ext uri="{FF2B5EF4-FFF2-40B4-BE49-F238E27FC236}">
                <a16:creationId xmlns:a16="http://schemas.microsoft.com/office/drawing/2014/main" id="{88FE6A4A-C987-4F0B-A292-19CF36D9989B}"/>
              </a:ext>
            </a:extLst>
          </p:cNvPr>
          <p:cNvSpPr>
            <a:spLocks noGrp="1"/>
          </p:cNvSpPr>
          <p:nvPr>
            <p:ph type="body" sz="quarter" idx="10" hasCustomPrompt="1"/>
          </p:nvPr>
        </p:nvSpPr>
        <p:spPr>
          <a:xfrm>
            <a:off x="1" y="702000"/>
            <a:ext cx="8760884" cy="435600"/>
          </a:xfrm>
        </p:spPr>
        <p:txBody>
          <a:bodyPr lIns="648000" tIns="0" rIns="648000" bIns="0">
            <a:noAutofit/>
          </a:bodyPr>
          <a:lstStyle>
            <a:lvl1pPr>
              <a:defRPr sz="3300" cap="all" baseline="0">
                <a:solidFill>
                  <a:schemeClr val="bg1"/>
                </a:solidFill>
                <a:latin typeface="+mj-lt"/>
              </a:defRPr>
            </a:lvl1pPr>
          </a:lstStyle>
          <a:p>
            <a:pPr lvl="0"/>
            <a:r>
              <a:rPr lang="en-GB" dirty="0"/>
              <a:t>Update text</a:t>
            </a:r>
            <a:endParaRPr lang="cs-CZ" dirty="0"/>
          </a:p>
        </p:txBody>
      </p:sp>
      <p:sp>
        <p:nvSpPr>
          <p:cNvPr id="6" name="Zástupný symbol obrázku 5">
            <a:extLst>
              <a:ext uri="{FF2B5EF4-FFF2-40B4-BE49-F238E27FC236}">
                <a16:creationId xmlns:a16="http://schemas.microsoft.com/office/drawing/2014/main" id="{12532745-43C2-478B-A486-055D23982E3C}"/>
              </a:ext>
            </a:extLst>
          </p:cNvPr>
          <p:cNvSpPr>
            <a:spLocks noGrp="1" noChangeAspect="1"/>
          </p:cNvSpPr>
          <p:nvPr>
            <p:ph type="pic" sz="quarter" idx="11" hasCustomPrompt="1"/>
          </p:nvPr>
        </p:nvSpPr>
        <p:spPr>
          <a:xfrm>
            <a:off x="0" y="1515600"/>
            <a:ext cx="4056000" cy="2030400"/>
          </a:xfrm>
        </p:spPr>
        <p:txBody>
          <a:bodyPr>
            <a:noAutofit/>
          </a:bodyPr>
          <a:lstStyle/>
          <a:p>
            <a:r>
              <a:rPr lang="en-GB" dirty="0"/>
              <a:t>Click the icon to add an image.</a:t>
            </a:r>
            <a:endParaRPr lang="cs-CZ" dirty="0"/>
          </a:p>
        </p:txBody>
      </p:sp>
      <p:sp>
        <p:nvSpPr>
          <p:cNvPr id="10" name="Zástupný symbol obrázku 9">
            <a:extLst>
              <a:ext uri="{FF2B5EF4-FFF2-40B4-BE49-F238E27FC236}">
                <a16:creationId xmlns:a16="http://schemas.microsoft.com/office/drawing/2014/main" id="{B4F27658-7590-4BD0-BC41-3631855AA61D}"/>
              </a:ext>
            </a:extLst>
          </p:cNvPr>
          <p:cNvSpPr>
            <a:spLocks noGrp="1" noChangeAspect="1"/>
          </p:cNvSpPr>
          <p:nvPr>
            <p:ph type="pic" sz="quarter" idx="12" hasCustomPrompt="1"/>
          </p:nvPr>
        </p:nvSpPr>
        <p:spPr>
          <a:xfrm>
            <a:off x="4055533" y="1515601"/>
            <a:ext cx="4056000" cy="2030413"/>
          </a:xfrm>
        </p:spPr>
        <p:txBody>
          <a:bodyPr/>
          <a:lstStyle/>
          <a:p>
            <a:r>
              <a:rPr lang="en-GB" dirty="0"/>
              <a:t>Click the icon to add an image.</a:t>
            </a:r>
            <a:endParaRPr lang="cs-CZ" dirty="0"/>
          </a:p>
        </p:txBody>
      </p:sp>
      <p:sp>
        <p:nvSpPr>
          <p:cNvPr id="12" name="Zástupný symbol obrázku 11">
            <a:extLst>
              <a:ext uri="{FF2B5EF4-FFF2-40B4-BE49-F238E27FC236}">
                <a16:creationId xmlns:a16="http://schemas.microsoft.com/office/drawing/2014/main" id="{D420C226-004A-4F00-884B-028633384B7B}"/>
              </a:ext>
            </a:extLst>
          </p:cNvPr>
          <p:cNvSpPr>
            <a:spLocks noGrp="1"/>
          </p:cNvSpPr>
          <p:nvPr>
            <p:ph type="pic" sz="quarter" idx="13" hasCustomPrompt="1"/>
          </p:nvPr>
        </p:nvSpPr>
        <p:spPr>
          <a:xfrm>
            <a:off x="8111065" y="1515600"/>
            <a:ext cx="4056000" cy="2030400"/>
          </a:xfrm>
        </p:spPr>
        <p:txBody>
          <a:bodyPr/>
          <a:lstStyle/>
          <a:p>
            <a:r>
              <a:rPr lang="en-GB" dirty="0"/>
              <a:t>Click the icon to add an image.</a:t>
            </a:r>
            <a:endParaRPr lang="cs-CZ" dirty="0"/>
          </a:p>
        </p:txBody>
      </p:sp>
    </p:spTree>
    <p:extLst>
      <p:ext uri="{BB962C8B-B14F-4D97-AF65-F5344CB8AC3E}">
        <p14:creationId xmlns:p14="http://schemas.microsoft.com/office/powerpoint/2010/main" val="3312365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hapter summary">
    <p:spTree>
      <p:nvGrpSpPr>
        <p:cNvPr id="1" name=""/>
        <p:cNvGrpSpPr/>
        <p:nvPr/>
      </p:nvGrpSpPr>
      <p:grpSpPr>
        <a:xfrm>
          <a:off x="0" y="0"/>
          <a:ext cx="0" cy="0"/>
          <a:chOff x="0" y="0"/>
          <a:chExt cx="0" cy="0"/>
        </a:xfrm>
      </p:grpSpPr>
      <p:pic>
        <p:nvPicPr>
          <p:cNvPr id="7" name="Obrázek 6">
            <a:extLst>
              <a:ext uri="{FF2B5EF4-FFF2-40B4-BE49-F238E27FC236}">
                <a16:creationId xmlns:a16="http://schemas.microsoft.com/office/drawing/2014/main" id="{648B7B91-7617-4F78-B6E9-53F1DE83632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2" name="Nadpis 1">
            <a:extLst>
              <a:ext uri="{FF2B5EF4-FFF2-40B4-BE49-F238E27FC236}">
                <a16:creationId xmlns:a16="http://schemas.microsoft.com/office/drawing/2014/main" id="{8DB8F3FC-33B5-4EC7-9FDF-2FC4D26FC9B4}"/>
              </a:ext>
            </a:extLst>
          </p:cNvPr>
          <p:cNvSpPr>
            <a:spLocks noGrp="1"/>
          </p:cNvSpPr>
          <p:nvPr>
            <p:ph type="title" hasCustomPrompt="1"/>
          </p:nvPr>
        </p:nvSpPr>
        <p:spPr>
          <a:xfrm>
            <a:off x="0" y="2163600"/>
            <a:ext cx="9542400" cy="871200"/>
          </a:xfrm>
        </p:spPr>
        <p:txBody>
          <a:bodyPr lIns="648000" tIns="0" rIns="0" bIns="0" anchor="t" anchorCtr="0">
            <a:noAutofit/>
          </a:bodyPr>
          <a:lstStyle>
            <a:lvl1pPr marL="0" marR="0" indent="0" algn="l" defTabSz="685800" rtl="0" eaLnBrk="1" fontAlgn="auto" latinLnBrk="0" hangingPunct="1">
              <a:lnSpc>
                <a:spcPts val="3400"/>
              </a:lnSpc>
              <a:spcBef>
                <a:spcPct val="0"/>
              </a:spcBef>
              <a:spcAft>
                <a:spcPts val="0"/>
              </a:spcAft>
              <a:buClrTx/>
              <a:buSzTx/>
              <a:buFontTx/>
              <a:buNone/>
              <a:tabLst/>
              <a:defRPr sz="3100" cap="all" baseline="0">
                <a:solidFill>
                  <a:schemeClr val="accent4"/>
                </a:solidFill>
              </a:defRPr>
            </a:lvl1pPr>
          </a:lstStyle>
          <a:p>
            <a:pPr marL="0" marR="0" lvl="0" indent="0" algn="l" defTabSz="685800" rtl="0" eaLnBrk="1" fontAlgn="auto" latinLnBrk="0" hangingPunct="1">
              <a:lnSpc>
                <a:spcPts val="3400"/>
              </a:lnSpc>
              <a:spcBef>
                <a:spcPct val="0"/>
              </a:spcBef>
              <a:spcAft>
                <a:spcPts val="0"/>
              </a:spcAft>
              <a:buClrTx/>
              <a:buSzTx/>
              <a:buFontTx/>
              <a:buNone/>
              <a:tabLst/>
              <a:defRPr/>
            </a:pPr>
            <a:r>
              <a:rPr lang="en-US" sz="3100" spc="60" dirty="0">
                <a:solidFill>
                  <a:srgbClr val="CB1F40"/>
                </a:solidFill>
                <a:latin typeface="Arial" panose="020B0604020202020204" pitchFamily="34" charset="0"/>
                <a:cs typeface="Arial" panose="020B0604020202020204" pitchFamily="34" charset="0"/>
              </a:rPr>
              <a:t>TITLE IN TWO LINES MAXIMUM,  ON THE LEFT, NO HYPHENATION</a:t>
            </a:r>
            <a:br>
              <a:rPr lang="cs-CZ" sz="3100" spc="60" dirty="0">
                <a:solidFill>
                  <a:srgbClr val="CB1F40"/>
                </a:solidFill>
                <a:latin typeface="Arial" panose="020B0604020202020204" pitchFamily="34" charset="0"/>
                <a:cs typeface="Arial" panose="020B0604020202020204" pitchFamily="34" charset="0"/>
              </a:rPr>
            </a:br>
            <a:endParaRPr lang="cs-CZ" dirty="0"/>
          </a:p>
        </p:txBody>
      </p:sp>
      <p:sp>
        <p:nvSpPr>
          <p:cNvPr id="3" name="Zástupný symbol pro text 2">
            <a:extLst>
              <a:ext uri="{FF2B5EF4-FFF2-40B4-BE49-F238E27FC236}">
                <a16:creationId xmlns:a16="http://schemas.microsoft.com/office/drawing/2014/main" id="{36E3098C-E1CF-4DF6-9B7D-313793337DF3}"/>
              </a:ext>
            </a:extLst>
          </p:cNvPr>
          <p:cNvSpPr>
            <a:spLocks noGrp="1"/>
          </p:cNvSpPr>
          <p:nvPr>
            <p:ph type="body" idx="1" hasCustomPrompt="1"/>
          </p:nvPr>
        </p:nvSpPr>
        <p:spPr>
          <a:xfrm>
            <a:off x="0" y="3362400"/>
            <a:ext cx="12192000" cy="1540800"/>
          </a:xfrm>
        </p:spPr>
        <p:txBody>
          <a:bodyPr lIns="648000" tIns="0" rIns="648000" bIns="0">
            <a:noAutofit/>
          </a:bodyPr>
          <a:lstStyle>
            <a:lvl1pPr marL="0" indent="0">
              <a:lnSpc>
                <a:spcPts val="2400"/>
              </a:lnSpc>
              <a:spcBef>
                <a:spcPts val="0"/>
              </a:spcBef>
              <a:buNone/>
              <a:defRPr sz="2000" baseline="0">
                <a:solidFill>
                  <a:schemeClr val="accent3"/>
                </a:solidFill>
                <a:latin typeface="+mj-lt"/>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dirty="0"/>
              <a:t>Up</a:t>
            </a:r>
            <a:r>
              <a:rPr lang="en-GB" dirty="0"/>
              <a:t>date text – Add chapter summary</a:t>
            </a:r>
            <a:endParaRPr lang="cs-CZ" dirty="0"/>
          </a:p>
        </p:txBody>
      </p:sp>
      <p:sp>
        <p:nvSpPr>
          <p:cNvPr id="8" name="Zástupný symbol pro text 7">
            <a:extLst>
              <a:ext uri="{FF2B5EF4-FFF2-40B4-BE49-F238E27FC236}">
                <a16:creationId xmlns:a16="http://schemas.microsoft.com/office/drawing/2014/main" id="{241DBF86-3490-4553-BE17-F3BE1330D24F}"/>
              </a:ext>
            </a:extLst>
          </p:cNvPr>
          <p:cNvSpPr>
            <a:spLocks noGrp="1"/>
          </p:cNvSpPr>
          <p:nvPr>
            <p:ph type="body" sz="quarter" idx="13" hasCustomPrompt="1"/>
          </p:nvPr>
        </p:nvSpPr>
        <p:spPr>
          <a:xfrm>
            <a:off x="0" y="702000"/>
            <a:ext cx="9345600" cy="435600"/>
          </a:xfrm>
        </p:spPr>
        <p:txBody>
          <a:bodyPr lIns="648000" tIns="0" rIns="684000" bIns="0">
            <a:noAutofit/>
          </a:bodyPr>
          <a:lstStyle>
            <a:lvl1pPr>
              <a:defRPr sz="3300" cap="all" baseline="0">
                <a:solidFill>
                  <a:schemeClr val="bg1"/>
                </a:solidFill>
              </a:defRPr>
            </a:lvl1pPr>
          </a:lstStyle>
          <a:p>
            <a:pPr lvl="0"/>
            <a:r>
              <a:rPr lang="en-GB" dirty="0"/>
              <a:t>Update text</a:t>
            </a:r>
            <a:endParaRPr lang="cs-CZ" dirty="0"/>
          </a:p>
        </p:txBody>
      </p:sp>
      <p:sp>
        <p:nvSpPr>
          <p:cNvPr id="9" name="Zástupný symbol pro číslo snímku 5">
            <a:extLst>
              <a:ext uri="{FF2B5EF4-FFF2-40B4-BE49-F238E27FC236}">
                <a16:creationId xmlns:a16="http://schemas.microsoft.com/office/drawing/2014/main" id="{D96D5728-364C-4787-969C-027BB55EA6AA}"/>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pPr/>
              <a:t>‹#›</a:t>
            </a:fld>
            <a:endParaRPr lang="cs-CZ" sz="1000" dirty="0"/>
          </a:p>
        </p:txBody>
      </p:sp>
      <p:sp>
        <p:nvSpPr>
          <p:cNvPr id="10" name="Zástupný symbol pro zápatí 4">
            <a:extLst>
              <a:ext uri="{FF2B5EF4-FFF2-40B4-BE49-F238E27FC236}">
                <a16:creationId xmlns:a16="http://schemas.microsoft.com/office/drawing/2014/main" id="{7D41571C-2F70-40A0-B16D-1B6AC1FFAB22}"/>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noProof="0" dirty="0"/>
              <a:t>GlobalPlatform Wallet Seminar – October 2025</a:t>
            </a:r>
          </a:p>
        </p:txBody>
      </p:sp>
      <p:cxnSp>
        <p:nvCxnSpPr>
          <p:cNvPr id="11" name="Přímá spojnice 10">
            <a:extLst>
              <a:ext uri="{FF2B5EF4-FFF2-40B4-BE49-F238E27FC236}">
                <a16:creationId xmlns:a16="http://schemas.microsoft.com/office/drawing/2014/main" id="{2D6FDC59-CC0D-4450-BC8E-93DAA9E89BE1}"/>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pic>
        <p:nvPicPr>
          <p:cNvPr id="13"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3855053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Content - main slide (one column)">
    <p:spTree>
      <p:nvGrpSpPr>
        <p:cNvPr id="1" name=""/>
        <p:cNvGrpSpPr/>
        <p:nvPr/>
      </p:nvGrpSpPr>
      <p:grpSpPr>
        <a:xfrm>
          <a:off x="0" y="0"/>
          <a:ext cx="0" cy="0"/>
          <a:chOff x="0" y="0"/>
          <a:chExt cx="0" cy="0"/>
        </a:xfrm>
      </p:grpSpPr>
      <p:pic>
        <p:nvPicPr>
          <p:cNvPr id="10" name="Obrázek 9">
            <a:extLst>
              <a:ext uri="{FF2B5EF4-FFF2-40B4-BE49-F238E27FC236}">
                <a16:creationId xmlns:a16="http://schemas.microsoft.com/office/drawing/2014/main" id="{4B287D91-C899-41B0-AE61-918B2709C0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cs-CZ" dirty="0"/>
              <a:t>Update text</a:t>
            </a:r>
          </a:p>
        </p:txBody>
      </p:sp>
      <p:sp>
        <p:nvSpPr>
          <p:cNvPr id="4" name="Zástupný symbol pro text 3">
            <a:extLst>
              <a:ext uri="{FF2B5EF4-FFF2-40B4-BE49-F238E27FC236}">
                <a16:creationId xmlns:a16="http://schemas.microsoft.com/office/drawing/2014/main" id="{55F60E52-3519-4A1B-BBBA-935B2277D754}"/>
              </a:ext>
            </a:extLst>
          </p:cNvPr>
          <p:cNvSpPr>
            <a:spLocks noGrp="1"/>
          </p:cNvSpPr>
          <p:nvPr>
            <p:ph type="body" sz="quarter" idx="14" hasCustomPrompt="1"/>
          </p:nvPr>
        </p:nvSpPr>
        <p:spPr>
          <a:xfrm>
            <a:off x="-1" y="1825199"/>
            <a:ext cx="12187687" cy="4352400"/>
          </a:xfrm>
        </p:spPr>
        <p:txBody>
          <a:bodyPr lIns="648000" tIns="0" rIns="648000" bIns="0">
            <a:noAutofit/>
          </a:bodyPr>
          <a:lstStyle>
            <a:lvl1pPr>
              <a:lnSpc>
                <a:spcPts val="2500"/>
              </a:lnSpc>
              <a:spcBef>
                <a:spcPts val="0"/>
              </a:spcBef>
              <a:defRPr sz="2200" b="1">
                <a:solidFill>
                  <a:schemeClr val="accent2"/>
                </a:solidFill>
              </a:defRPr>
            </a:lvl1pPr>
            <a:lvl2pPr marL="0" indent="0">
              <a:lnSpc>
                <a:spcPts val="2400"/>
              </a:lnSpc>
              <a:spcBef>
                <a:spcPts val="750"/>
              </a:spcBef>
              <a:buFontTx/>
              <a:buNone/>
              <a:defRPr sz="2000">
                <a:solidFill>
                  <a:schemeClr val="accent3"/>
                </a:solidFill>
              </a:defRPr>
            </a:lvl2pPr>
            <a:lvl3pPr marL="180000" indent="-198000">
              <a:lnSpc>
                <a:spcPts val="2200"/>
              </a:lnSpc>
              <a:spcBef>
                <a:spcPts val="750"/>
              </a:spcBef>
              <a:buClr>
                <a:srgbClr val="0C54A0"/>
              </a:buClr>
              <a:defRPr sz="1700" baseline="0">
                <a:solidFill>
                  <a:schemeClr val="accent3"/>
                </a:solidFill>
              </a:defRPr>
            </a:lvl3pPr>
            <a:lvl4pPr marL="505350" indent="-285750">
              <a:spcBef>
                <a:spcPts val="700"/>
              </a:spcBef>
              <a:buClr>
                <a:srgbClr val="0C54A0"/>
              </a:buClr>
              <a:defRPr lang="cs-CZ" sz="1500" kern="1200" dirty="0" smtClean="0">
                <a:solidFill>
                  <a:schemeClr val="accent3"/>
                </a:solidFill>
                <a:latin typeface="+mn-lt"/>
                <a:ea typeface="+mn-ea"/>
                <a:cs typeface="+mn-cs"/>
              </a:defRPr>
            </a:lvl4pPr>
          </a:lstStyle>
          <a:p>
            <a:pPr lvl="0"/>
            <a:r>
              <a:rPr lang="en-GB" noProof="0" dirty="0"/>
              <a:t>Text in four levels with blue bullets and a headline, </a:t>
            </a:r>
            <a:br>
              <a:rPr lang="en-GB" noProof="0" dirty="0"/>
            </a:br>
            <a:r>
              <a:rPr lang="en-GB" noProof="0" dirty="0"/>
              <a:t>on the left, no hyphenation</a:t>
            </a:r>
          </a:p>
          <a:p>
            <a:pPr lvl="1"/>
            <a:r>
              <a:rPr lang="en-GB" dirty="0"/>
              <a:t>Second level</a:t>
            </a:r>
            <a:endParaRPr lang="cs-CZ" dirty="0"/>
          </a:p>
          <a:p>
            <a:pPr lvl="2"/>
            <a:r>
              <a:rPr lang="en-GB" dirty="0"/>
              <a:t>Third level</a:t>
            </a:r>
            <a:endParaRPr lang="cs-CZ" dirty="0"/>
          </a:p>
          <a:p>
            <a:pPr marL="363600" lvl="3" indent="-144000" algn="l" defTabSz="685800" rtl="0" eaLnBrk="1" latinLnBrk="0" hangingPunct="1">
              <a:lnSpc>
                <a:spcPts val="1900"/>
              </a:lnSpc>
              <a:spcBef>
                <a:spcPts val="375"/>
              </a:spcBef>
              <a:buClr>
                <a:srgbClr val="0C54A0"/>
              </a:buClr>
              <a:buFont typeface="Arial" panose="020B0604020202020204" pitchFamily="34" charset="0"/>
              <a:buChar char="•"/>
            </a:pPr>
            <a:r>
              <a:rPr lang="en-GB" dirty="0"/>
              <a:t>Fourth level</a:t>
            </a:r>
            <a:endParaRPr lang="cs-CZ" dirty="0"/>
          </a:p>
        </p:txBody>
      </p:sp>
      <p:sp>
        <p:nvSpPr>
          <p:cNvPr id="8" name="Nadpis 1">
            <a:extLst>
              <a:ext uri="{FF2B5EF4-FFF2-40B4-BE49-F238E27FC236}">
                <a16:creationId xmlns:a16="http://schemas.microsoft.com/office/drawing/2014/main" id="{D4B7F7C5-4EEE-40A0-B143-3434FB064A9C}"/>
              </a:ext>
            </a:extLst>
          </p:cNvPr>
          <p:cNvSpPr>
            <a:spLocks noGrp="1"/>
          </p:cNvSpPr>
          <p:nvPr>
            <p:ph type="title" hasCustomPrompt="1"/>
          </p:nvPr>
        </p:nvSpPr>
        <p:spPr>
          <a:xfrm>
            <a:off x="0" y="702000"/>
            <a:ext cx="11520000" cy="871200"/>
          </a:xfrm>
        </p:spPr>
        <p:txBody>
          <a:bodyPr lIns="648000" tIns="0" rIns="684000" bIns="0" anchor="t" anchorCtr="0">
            <a:noAutofit/>
          </a:bodyPr>
          <a:lstStyle>
            <a:lvl1pPr marL="0" marR="0" indent="0" algn="l" defTabSz="685800" rtl="0" eaLnBrk="1" fontAlgn="auto" latinLnBrk="0" hangingPunct="1">
              <a:lnSpc>
                <a:spcPts val="3400"/>
              </a:lnSpc>
              <a:spcBef>
                <a:spcPct val="0"/>
              </a:spcBef>
              <a:spcAft>
                <a:spcPts val="0"/>
              </a:spcAft>
              <a:buClrTx/>
              <a:buSzTx/>
              <a:buFontTx/>
              <a:buNone/>
              <a:tabLst/>
              <a:defRPr sz="3100" cap="all" baseline="0">
                <a:solidFill>
                  <a:schemeClr val="accent4"/>
                </a:solidFill>
              </a:defRPr>
            </a:lvl1pPr>
          </a:lstStyle>
          <a:p>
            <a:pPr marL="0" marR="0" lvl="0" indent="0" algn="l" defTabSz="685800" rtl="0" eaLnBrk="1" fontAlgn="auto" latinLnBrk="0" hangingPunct="1">
              <a:lnSpc>
                <a:spcPts val="3400"/>
              </a:lnSpc>
              <a:spcBef>
                <a:spcPct val="0"/>
              </a:spcBef>
              <a:spcAft>
                <a:spcPts val="0"/>
              </a:spcAft>
              <a:buClrTx/>
              <a:buSzTx/>
              <a:buFontTx/>
              <a:buNone/>
              <a:tabLst/>
              <a:defRPr/>
            </a:pPr>
            <a:r>
              <a:rPr lang="en-US" sz="3100" cap="all" spc="-30" dirty="0">
                <a:solidFill>
                  <a:srgbClr val="CB1F40"/>
                </a:solidFill>
                <a:latin typeface="Arial" panose="020B0604020202020204" pitchFamily="34" charset="0"/>
                <a:cs typeface="Arial" panose="020B0604020202020204" pitchFamily="34" charset="0"/>
              </a:rPr>
              <a:t>TITLE IN TWO LINES MAXIMUM, </a:t>
            </a:r>
            <a:br>
              <a:rPr lang="cs-CZ" sz="3100" cap="all" spc="-30" dirty="0">
                <a:solidFill>
                  <a:srgbClr val="CB1F40"/>
                </a:solidFill>
                <a:latin typeface="Arial" panose="020B0604020202020204" pitchFamily="34" charset="0"/>
                <a:cs typeface="Arial" panose="020B0604020202020204" pitchFamily="34" charset="0"/>
              </a:rPr>
            </a:br>
            <a:r>
              <a:rPr lang="en-US" sz="3100" cap="all" spc="-30" dirty="0">
                <a:solidFill>
                  <a:srgbClr val="CB1F40"/>
                </a:solidFill>
                <a:latin typeface="Arial" panose="020B0604020202020204" pitchFamily="34" charset="0"/>
                <a:cs typeface="Arial" panose="020B0604020202020204" pitchFamily="34" charset="0"/>
              </a:rPr>
              <a:t>ON THE LEFT, NO HYPHENATION</a:t>
            </a:r>
            <a:br>
              <a:rPr lang="cs-CZ" sz="3100" cap="all" spc="-30" dirty="0">
                <a:solidFill>
                  <a:srgbClr val="CB1F40"/>
                </a:solidFill>
                <a:latin typeface="Arial" panose="020B0604020202020204" pitchFamily="34" charset="0"/>
                <a:cs typeface="Arial" panose="020B0604020202020204" pitchFamily="34" charset="0"/>
              </a:rPr>
            </a:br>
            <a:endParaRPr lang="cs-CZ" dirty="0"/>
          </a:p>
        </p:txBody>
      </p:sp>
      <p:cxnSp>
        <p:nvCxnSpPr>
          <p:cNvPr id="11" name="Přímá spojnice 10">
            <a:extLst>
              <a:ext uri="{FF2B5EF4-FFF2-40B4-BE49-F238E27FC236}">
                <a16:creationId xmlns:a16="http://schemas.microsoft.com/office/drawing/2014/main" id="{447CCDC5-13FF-4B22-B80F-E920B8DFC5B8}"/>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4" name="Zástupný symbol pro číslo snímku 5">
            <a:extLst>
              <a:ext uri="{FF2B5EF4-FFF2-40B4-BE49-F238E27FC236}">
                <a16:creationId xmlns:a16="http://schemas.microsoft.com/office/drawing/2014/main" id="{E4B3DBD5-762F-4CE2-9090-9EE96A4CB3A3}"/>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solidFill>
                  <a:schemeClr val="accent2"/>
                </a:solidFill>
              </a:rPr>
              <a:pPr/>
              <a:t>‹#›</a:t>
            </a:fld>
            <a:endParaRPr lang="cs-CZ" sz="1000" dirty="0">
              <a:solidFill>
                <a:schemeClr val="accent2"/>
              </a:solidFill>
            </a:endParaRPr>
          </a:p>
        </p:txBody>
      </p:sp>
      <p:sp>
        <p:nvSpPr>
          <p:cNvPr id="15" name="Zástupný symbol pro zápatí 4">
            <a:extLst>
              <a:ext uri="{FF2B5EF4-FFF2-40B4-BE49-F238E27FC236}">
                <a16:creationId xmlns:a16="http://schemas.microsoft.com/office/drawing/2014/main" id="{7D185DEA-2D3C-4BB4-B25C-80843B963D72}"/>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noProof="0" dirty="0"/>
              <a:t>GlobalPlatform Wallet Seminar – October 2025</a:t>
            </a:r>
          </a:p>
        </p:txBody>
      </p:sp>
      <p:pic>
        <p:nvPicPr>
          <p:cNvPr id="16" name="Picture 48">
            <a:extLst>
              <a:ext uri="{FF2B5EF4-FFF2-40B4-BE49-F238E27FC236}">
                <a16:creationId xmlns:a16="http://schemas.microsoft.com/office/drawing/2014/main" id="{FC47296D-92C3-4DA8-BE18-D6DFE2FCB2D1}"/>
              </a:ext>
            </a:extLst>
          </p:cNvPr>
          <p:cNvPicPr>
            <a:picLocks/>
          </p:cNvPicPr>
          <p:nvPr userDrawn="1"/>
        </p:nvPicPr>
        <p:blipFill>
          <a:blip r:embed="rId3"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Tree>
    <p:extLst>
      <p:ext uri="{BB962C8B-B14F-4D97-AF65-F5344CB8AC3E}">
        <p14:creationId xmlns:p14="http://schemas.microsoft.com/office/powerpoint/2010/main" val="4059291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Quote">
    <p:spTree>
      <p:nvGrpSpPr>
        <p:cNvPr id="1" name=""/>
        <p:cNvGrpSpPr/>
        <p:nvPr/>
      </p:nvGrpSpPr>
      <p:grpSpPr>
        <a:xfrm>
          <a:off x="0" y="0"/>
          <a:ext cx="0" cy="0"/>
          <a:chOff x="0" y="0"/>
          <a:chExt cx="0" cy="0"/>
        </a:xfrm>
      </p:grpSpPr>
      <p:pic>
        <p:nvPicPr>
          <p:cNvPr id="18" name="Obrázek 9">
            <a:extLst>
              <a:ext uri="{FF2B5EF4-FFF2-40B4-BE49-F238E27FC236}">
                <a16:creationId xmlns:a16="http://schemas.microsoft.com/office/drawing/2014/main" id="{61B1B28C-470A-4E84-9ADA-D096BF84838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pic>
        <p:nvPicPr>
          <p:cNvPr id="17" name="Grafický objekt 14">
            <a:extLst>
              <a:ext uri="{FF2B5EF4-FFF2-40B4-BE49-F238E27FC236}">
                <a16:creationId xmlns:a16="http://schemas.microsoft.com/office/drawing/2014/main" id="{79A67B30-B569-45B5-BE6B-4C25AF929F9C}"/>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11481"/>
          <a:stretch/>
        </p:blipFill>
        <p:spPr>
          <a:xfrm>
            <a:off x="-1" y="787400"/>
            <a:ext cx="12191999" cy="6070598"/>
          </a:xfrm>
          <a:prstGeom prst="rect">
            <a:avLst/>
          </a:prstGeom>
        </p:spPr>
      </p:pic>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cs-CZ" dirty="0"/>
              <a:t>Update text</a:t>
            </a:r>
          </a:p>
        </p:txBody>
      </p:sp>
      <p:cxnSp>
        <p:nvCxnSpPr>
          <p:cNvPr id="11" name="Přímá spojnice 10">
            <a:extLst>
              <a:ext uri="{FF2B5EF4-FFF2-40B4-BE49-F238E27FC236}">
                <a16:creationId xmlns:a16="http://schemas.microsoft.com/office/drawing/2014/main" id="{447CCDC5-13FF-4B22-B80F-E920B8DFC5B8}"/>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4" name="Zástupný symbol pro číslo snímku 5">
            <a:extLst>
              <a:ext uri="{FF2B5EF4-FFF2-40B4-BE49-F238E27FC236}">
                <a16:creationId xmlns:a16="http://schemas.microsoft.com/office/drawing/2014/main" id="{E4B3DBD5-762F-4CE2-9090-9EE96A4CB3A3}"/>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solidFill>
                  <a:schemeClr val="accent2"/>
                </a:solidFill>
              </a:rPr>
              <a:pPr/>
              <a:t>‹#›</a:t>
            </a:fld>
            <a:endParaRPr lang="cs-CZ" sz="1000" dirty="0">
              <a:solidFill>
                <a:schemeClr val="accent2"/>
              </a:solidFill>
            </a:endParaRPr>
          </a:p>
        </p:txBody>
      </p:sp>
      <p:sp>
        <p:nvSpPr>
          <p:cNvPr id="15" name="Zástupný symbol pro zápatí 4">
            <a:extLst>
              <a:ext uri="{FF2B5EF4-FFF2-40B4-BE49-F238E27FC236}">
                <a16:creationId xmlns:a16="http://schemas.microsoft.com/office/drawing/2014/main" id="{7D185DEA-2D3C-4BB4-B25C-80843B963D72}"/>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noProof="0" dirty="0"/>
              <a:t>GlobalPlatform Wallet Seminar – October 2025</a:t>
            </a:r>
          </a:p>
        </p:txBody>
      </p:sp>
      <p:pic>
        <p:nvPicPr>
          <p:cNvPr id="16" name="Picture 48">
            <a:extLst>
              <a:ext uri="{FF2B5EF4-FFF2-40B4-BE49-F238E27FC236}">
                <a16:creationId xmlns:a16="http://schemas.microsoft.com/office/drawing/2014/main" id="{FC47296D-92C3-4DA8-BE18-D6DFE2FCB2D1}"/>
              </a:ext>
            </a:extLst>
          </p:cNvPr>
          <p:cNvPicPr>
            <a:picLocks/>
          </p:cNvPicPr>
          <p:nvPr userDrawn="1"/>
        </p:nvPicPr>
        <p:blipFill>
          <a:blip r:embed="rId5"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
        <p:nvSpPr>
          <p:cNvPr id="12" name="Zástupný text 4">
            <a:extLst>
              <a:ext uri="{FF2B5EF4-FFF2-40B4-BE49-F238E27FC236}">
                <a16:creationId xmlns:a16="http://schemas.microsoft.com/office/drawing/2014/main" id="{A683E958-6ACF-454D-8EC8-221E9663271C}"/>
              </a:ext>
            </a:extLst>
          </p:cNvPr>
          <p:cNvSpPr>
            <a:spLocks noGrp="1"/>
          </p:cNvSpPr>
          <p:nvPr>
            <p:ph type="body" sz="quarter" idx="3" hasCustomPrompt="1"/>
          </p:nvPr>
        </p:nvSpPr>
        <p:spPr>
          <a:xfrm>
            <a:off x="2713055" y="1457010"/>
            <a:ext cx="6189784" cy="3406391"/>
          </a:xfrm>
        </p:spPr>
        <p:txBody>
          <a:bodyPr anchor="t" anchorCtr="0">
            <a:normAutofit/>
          </a:bodyPr>
          <a:lstStyle>
            <a:lvl1pPr marL="0" indent="0">
              <a:lnSpc>
                <a:spcPts val="2500"/>
              </a:lnSpc>
              <a:spcBef>
                <a:spcPts val="0"/>
              </a:spcBef>
              <a:buNone/>
              <a:defRPr lang="cs-CZ" sz="2200" b="1" kern="1200" dirty="0" smtClean="0">
                <a:solidFill>
                  <a:schemeClr val="accent2"/>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a:t>Ist et aut </a:t>
            </a:r>
            <a:r>
              <a:rPr lang="cs-CZ" dirty="0" err="1"/>
              <a:t>aut</a:t>
            </a:r>
            <a:r>
              <a:rPr lang="cs-CZ" dirty="0"/>
              <a:t> </a:t>
            </a:r>
            <a:r>
              <a:rPr lang="cs-CZ" dirty="0" err="1"/>
              <a:t>quod</a:t>
            </a:r>
            <a:r>
              <a:rPr lang="cs-CZ" dirty="0"/>
              <a:t> </a:t>
            </a:r>
            <a:r>
              <a:rPr lang="cs-CZ" dirty="0" err="1"/>
              <a:t>eaquid</a:t>
            </a:r>
            <a:r>
              <a:rPr lang="cs-CZ" dirty="0"/>
              <a:t> </a:t>
            </a:r>
            <a:r>
              <a:rPr lang="cs-CZ" dirty="0" err="1"/>
              <a:t>quia</a:t>
            </a:r>
            <a:r>
              <a:rPr lang="cs-CZ" dirty="0"/>
              <a:t> </a:t>
            </a:r>
            <a:r>
              <a:rPr lang="cs-CZ" dirty="0" err="1"/>
              <a:t>expliquodi</a:t>
            </a:r>
            <a:r>
              <a:rPr lang="cs-CZ" dirty="0"/>
              <a:t> </a:t>
            </a:r>
            <a:r>
              <a:rPr lang="cs-CZ" dirty="0" err="1"/>
              <a:t>dolorionse</a:t>
            </a:r>
            <a:r>
              <a:rPr lang="cs-CZ" dirty="0"/>
              <a:t> </a:t>
            </a:r>
            <a:r>
              <a:rPr lang="cs-CZ" dirty="0" err="1"/>
              <a:t>cores</a:t>
            </a:r>
            <a:r>
              <a:rPr lang="cs-CZ" dirty="0"/>
              <a:t> </a:t>
            </a:r>
            <a:r>
              <a:rPr lang="cs-CZ" dirty="0" err="1"/>
              <a:t>eium</a:t>
            </a:r>
            <a:r>
              <a:rPr lang="cs-CZ" dirty="0"/>
              <a:t> volum es </a:t>
            </a:r>
            <a:r>
              <a:rPr lang="cs-CZ" dirty="0" err="1"/>
              <a:t>exceriost</a:t>
            </a:r>
            <a:r>
              <a:rPr lang="cs-CZ" dirty="0"/>
              <a:t> </a:t>
            </a:r>
            <a:r>
              <a:rPr lang="cs-CZ" dirty="0" err="1"/>
              <a:t>atiusam</a:t>
            </a:r>
            <a:r>
              <a:rPr lang="cs-CZ" dirty="0"/>
              <a:t> </a:t>
            </a:r>
            <a:r>
              <a:rPr lang="cs-CZ" dirty="0" err="1"/>
              <a:t>aliquam</a:t>
            </a:r>
            <a:r>
              <a:rPr lang="cs-CZ" dirty="0"/>
              <a:t> </a:t>
            </a:r>
            <a:r>
              <a:rPr lang="cs-CZ" dirty="0" err="1"/>
              <a:t>entur</a:t>
            </a:r>
            <a:r>
              <a:rPr lang="cs-CZ" dirty="0"/>
              <a:t>, </a:t>
            </a:r>
            <a:r>
              <a:rPr lang="cs-CZ" dirty="0" err="1"/>
              <a:t>tempore</a:t>
            </a:r>
            <a:r>
              <a:rPr lang="cs-CZ" dirty="0"/>
              <a:t> vid </a:t>
            </a:r>
            <a:r>
              <a:rPr lang="cs-CZ" dirty="0" err="1"/>
              <a:t>ut</a:t>
            </a:r>
            <a:r>
              <a:rPr lang="cs-CZ" dirty="0"/>
              <a:t> </a:t>
            </a:r>
            <a:r>
              <a:rPr lang="cs-CZ" dirty="0" err="1"/>
              <a:t>ra</a:t>
            </a:r>
            <a:r>
              <a:rPr lang="cs-CZ" dirty="0"/>
              <a:t> </a:t>
            </a:r>
            <a:r>
              <a:rPr lang="cs-CZ" dirty="0" err="1"/>
              <a:t>nonest</a:t>
            </a:r>
            <a:r>
              <a:rPr lang="cs-CZ" dirty="0"/>
              <a:t> </a:t>
            </a:r>
            <a:r>
              <a:rPr lang="cs-CZ" dirty="0" err="1"/>
              <a:t>dolesti</a:t>
            </a:r>
            <a:r>
              <a:rPr lang="cs-CZ" dirty="0"/>
              <a:t> </a:t>
            </a:r>
            <a:r>
              <a:rPr lang="cs-CZ" dirty="0" err="1"/>
              <a:t>beatus</a:t>
            </a:r>
            <a:r>
              <a:rPr lang="cs-CZ" dirty="0"/>
              <a:t> </a:t>
            </a:r>
            <a:r>
              <a:rPr lang="cs-CZ" dirty="0" err="1"/>
              <a:t>eumqui</a:t>
            </a:r>
            <a:r>
              <a:rPr lang="cs-CZ" dirty="0"/>
              <a:t> </a:t>
            </a:r>
            <a:r>
              <a:rPr lang="cs-CZ" dirty="0" err="1"/>
              <a:t>repre</a:t>
            </a:r>
            <a:r>
              <a:rPr lang="cs-CZ" dirty="0"/>
              <a:t> </a:t>
            </a:r>
            <a:r>
              <a:rPr lang="cs-CZ" dirty="0" err="1"/>
              <a:t>nullore</a:t>
            </a:r>
            <a:r>
              <a:rPr lang="cs-CZ" dirty="0"/>
              <a:t>, </a:t>
            </a:r>
            <a:r>
              <a:rPr lang="cs-CZ" dirty="0" err="1"/>
              <a:t>volupta</a:t>
            </a:r>
            <a:r>
              <a:rPr lang="cs-CZ" dirty="0"/>
              <a:t> </a:t>
            </a:r>
            <a:r>
              <a:rPr lang="cs-CZ" dirty="0" err="1"/>
              <a:t>eperciatur</a:t>
            </a:r>
            <a:r>
              <a:rPr lang="cs-CZ" dirty="0"/>
              <a:t> aut </a:t>
            </a:r>
            <a:r>
              <a:rPr lang="cs-CZ" dirty="0" err="1"/>
              <a:t>abor</a:t>
            </a:r>
            <a:r>
              <a:rPr lang="cs-CZ" dirty="0"/>
              <a:t> sum </a:t>
            </a:r>
            <a:r>
              <a:rPr lang="cs-CZ" dirty="0" err="1"/>
              <a:t>eumendant</a:t>
            </a:r>
            <a:r>
              <a:rPr lang="cs-CZ" dirty="0"/>
              <a:t> </a:t>
            </a:r>
            <a:r>
              <a:rPr lang="cs-CZ" dirty="0" err="1"/>
              <a:t>aligent</a:t>
            </a:r>
            <a:r>
              <a:rPr lang="cs-CZ" dirty="0"/>
              <a:t> </a:t>
            </a:r>
            <a:r>
              <a:rPr lang="cs-CZ" dirty="0" err="1"/>
              <a:t>iumquo</a:t>
            </a:r>
            <a:r>
              <a:rPr lang="cs-CZ" dirty="0"/>
              <a:t> </a:t>
            </a:r>
            <a:r>
              <a:rPr lang="cs-CZ" dirty="0" err="1"/>
              <a:t>teces</a:t>
            </a:r>
            <a:r>
              <a:rPr lang="cs-CZ" dirty="0"/>
              <a:t> </a:t>
            </a:r>
            <a:r>
              <a:rPr lang="cs-CZ" dirty="0" err="1"/>
              <a:t>maximent</a:t>
            </a:r>
            <a:r>
              <a:rPr lang="cs-CZ" dirty="0"/>
              <a:t> </a:t>
            </a:r>
            <a:r>
              <a:rPr lang="cs-CZ" dirty="0" err="1"/>
              <a:t>pelendit</a:t>
            </a:r>
            <a:r>
              <a:rPr lang="cs-CZ" dirty="0"/>
              <a:t> </a:t>
            </a:r>
            <a:r>
              <a:rPr lang="cs-CZ" dirty="0" err="1"/>
              <a:t>ape</a:t>
            </a:r>
            <a:r>
              <a:rPr lang="cs-CZ" dirty="0"/>
              <a:t> si </a:t>
            </a:r>
            <a:r>
              <a:rPr lang="cs-CZ" dirty="0" err="1"/>
              <a:t>blabo</a:t>
            </a:r>
            <a:r>
              <a:rPr lang="cs-CZ" dirty="0"/>
              <a:t>. Nam </a:t>
            </a:r>
            <a:r>
              <a:rPr lang="cs-CZ" dirty="0" err="1"/>
              <a:t>dolut</a:t>
            </a:r>
            <a:r>
              <a:rPr lang="cs-CZ" dirty="0"/>
              <a:t> lam </a:t>
            </a:r>
            <a:r>
              <a:rPr lang="cs-CZ" dirty="0" err="1"/>
              <a:t>endebitatem</a:t>
            </a:r>
            <a:r>
              <a:rPr lang="cs-CZ" dirty="0"/>
              <a:t>. Et </a:t>
            </a:r>
            <a:r>
              <a:rPr lang="cs-CZ" dirty="0" err="1"/>
              <a:t>velestio</a:t>
            </a:r>
            <a:r>
              <a:rPr lang="cs-CZ" dirty="0"/>
              <a:t> et </a:t>
            </a:r>
            <a:r>
              <a:rPr lang="cs-CZ" dirty="0" err="1"/>
              <a:t>alibus</a:t>
            </a:r>
            <a:r>
              <a:rPr lang="cs-CZ" dirty="0"/>
              <a:t> </a:t>
            </a:r>
            <a:r>
              <a:rPr lang="cs-CZ" dirty="0" err="1"/>
              <a:t>evelit</a:t>
            </a:r>
            <a:r>
              <a:rPr lang="cs-CZ" dirty="0"/>
              <a:t> </a:t>
            </a:r>
            <a:r>
              <a:rPr lang="cs-CZ" dirty="0" err="1"/>
              <a:t>reius</a:t>
            </a:r>
            <a:r>
              <a:rPr lang="cs-CZ" dirty="0"/>
              <a:t> </a:t>
            </a:r>
            <a:r>
              <a:rPr lang="cs-CZ" dirty="0" err="1"/>
              <a:t>experspid</a:t>
            </a:r>
            <a:r>
              <a:rPr lang="cs-CZ" dirty="0"/>
              <a:t> </a:t>
            </a:r>
            <a:r>
              <a:rPr lang="cs-CZ" dirty="0" err="1"/>
              <a:t>explandus</a:t>
            </a:r>
            <a:r>
              <a:rPr lang="cs-CZ" dirty="0"/>
              <a:t> </a:t>
            </a:r>
            <a:r>
              <a:rPr lang="cs-CZ" dirty="0" err="1"/>
              <a:t>acerunt</a:t>
            </a:r>
            <a:r>
              <a:rPr lang="cs-CZ" dirty="0"/>
              <a:t> </a:t>
            </a:r>
            <a:r>
              <a:rPr lang="cs-CZ" dirty="0" err="1"/>
              <a:t>harunt</a:t>
            </a:r>
            <a:r>
              <a:rPr lang="cs-CZ" dirty="0"/>
              <a:t> </a:t>
            </a:r>
            <a:r>
              <a:rPr lang="cs-CZ" dirty="0" err="1"/>
              <a:t>andit</a:t>
            </a:r>
            <a:r>
              <a:rPr lang="cs-CZ" dirty="0"/>
              <a:t>, offic tem </a:t>
            </a:r>
            <a:r>
              <a:rPr lang="cs-CZ" dirty="0" err="1"/>
              <a:t>estoreperum</a:t>
            </a:r>
            <a:r>
              <a:rPr lang="cs-CZ" dirty="0"/>
              <a:t> </a:t>
            </a:r>
            <a:r>
              <a:rPr lang="cs-CZ" dirty="0" err="1"/>
              <a:t>vellibus</a:t>
            </a:r>
            <a:endParaRPr lang="cs-CZ" dirty="0"/>
          </a:p>
        </p:txBody>
      </p:sp>
      <p:sp>
        <p:nvSpPr>
          <p:cNvPr id="13" name="Zástupný text 11">
            <a:extLst>
              <a:ext uri="{FF2B5EF4-FFF2-40B4-BE49-F238E27FC236}">
                <a16:creationId xmlns:a16="http://schemas.microsoft.com/office/drawing/2014/main" id="{05E0344E-E3D5-45D4-8BD1-55AA1AB151A2}"/>
              </a:ext>
            </a:extLst>
          </p:cNvPr>
          <p:cNvSpPr>
            <a:spLocks noGrp="1"/>
          </p:cNvSpPr>
          <p:nvPr>
            <p:ph type="body" sz="quarter" idx="15" hasCustomPrompt="1"/>
          </p:nvPr>
        </p:nvSpPr>
        <p:spPr>
          <a:xfrm>
            <a:off x="2713038" y="5084466"/>
            <a:ext cx="3657600" cy="1216322"/>
          </a:xfrm>
        </p:spPr>
        <p:txBody>
          <a:bodyPr>
            <a:normAutofit/>
          </a:bodyPr>
          <a:lstStyle>
            <a:lvl1pPr marL="0" indent="0">
              <a:lnSpc>
                <a:spcPts val="2100"/>
              </a:lnSpc>
              <a:spcBef>
                <a:spcPts val="0"/>
              </a:spcBef>
              <a:buNone/>
              <a:defRPr sz="1700">
                <a:solidFill>
                  <a:schemeClr val="accent4"/>
                </a:solidFill>
                <a:latin typeface="Arial" panose="020B0604020202020204" pitchFamily="34" charset="0"/>
                <a:cs typeface="Arial" panose="020B0604020202020204" pitchFamily="34" charset="0"/>
              </a:defRPr>
            </a:lvl1pPr>
            <a:lvl2pPr marL="0" indent="0">
              <a:lnSpc>
                <a:spcPts val="2100"/>
              </a:lnSpc>
              <a:spcBef>
                <a:spcPts val="0"/>
              </a:spcBef>
              <a:buNone/>
              <a:defRPr sz="1700">
                <a:solidFill>
                  <a:schemeClr val="accent3"/>
                </a:solidFill>
                <a:latin typeface="Arial" panose="020B0604020202020204" pitchFamily="34" charset="0"/>
                <a:cs typeface="Arial" panose="020B0604020202020204" pitchFamily="34" charset="0"/>
              </a:defRPr>
            </a:lvl2pPr>
          </a:lstStyle>
          <a:p>
            <a:pPr lvl="0"/>
            <a:r>
              <a:rPr lang="cs-CZ" dirty="0"/>
              <a:t>Name </a:t>
            </a:r>
            <a:r>
              <a:rPr lang="cs-CZ" dirty="0" err="1"/>
              <a:t>Surname</a:t>
            </a:r>
            <a:endParaRPr lang="cs-CZ" dirty="0"/>
          </a:p>
          <a:p>
            <a:pPr lvl="1"/>
            <a:r>
              <a:rPr lang="cs-CZ" dirty="0"/>
              <a:t>Job </a:t>
            </a:r>
            <a:r>
              <a:rPr lang="cs-CZ" dirty="0" err="1"/>
              <a:t>title</a:t>
            </a:r>
            <a:endParaRPr lang="cs-CZ" dirty="0"/>
          </a:p>
        </p:txBody>
      </p:sp>
    </p:spTree>
    <p:extLst>
      <p:ext uri="{BB962C8B-B14F-4D97-AF65-F5344CB8AC3E}">
        <p14:creationId xmlns:p14="http://schemas.microsoft.com/office/powerpoint/2010/main" val="3405089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Quote">
    <p:spTree>
      <p:nvGrpSpPr>
        <p:cNvPr id="1" name=""/>
        <p:cNvGrpSpPr/>
        <p:nvPr/>
      </p:nvGrpSpPr>
      <p:grpSpPr>
        <a:xfrm>
          <a:off x="0" y="0"/>
          <a:ext cx="0" cy="0"/>
          <a:chOff x="0" y="0"/>
          <a:chExt cx="0" cy="0"/>
        </a:xfrm>
      </p:grpSpPr>
      <p:pic>
        <p:nvPicPr>
          <p:cNvPr id="18" name="Obrázek 9">
            <a:extLst>
              <a:ext uri="{FF2B5EF4-FFF2-40B4-BE49-F238E27FC236}">
                <a16:creationId xmlns:a16="http://schemas.microsoft.com/office/drawing/2014/main" id="{61B1B28C-470A-4E84-9ADA-D096BF84838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1997" cy="6857999"/>
          </a:xfrm>
          <a:prstGeom prst="rect">
            <a:avLst/>
          </a:prstGeom>
        </p:spPr>
      </p:pic>
      <p:pic>
        <p:nvPicPr>
          <p:cNvPr id="19" name="Grafický objekt 2">
            <a:extLst>
              <a:ext uri="{FF2B5EF4-FFF2-40B4-BE49-F238E27FC236}">
                <a16:creationId xmlns:a16="http://schemas.microsoft.com/office/drawing/2014/main" id="{16F4450C-11FF-4579-B7C5-DCCFD4C62DF9}"/>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11852"/>
          <a:stretch/>
        </p:blipFill>
        <p:spPr>
          <a:xfrm>
            <a:off x="0" y="812800"/>
            <a:ext cx="12192000" cy="6045200"/>
          </a:xfrm>
          <a:prstGeom prst="rect">
            <a:avLst/>
          </a:prstGeom>
        </p:spPr>
      </p:pic>
      <p:sp>
        <p:nvSpPr>
          <p:cNvPr id="9" name="Zástupný symbol pro text 8">
            <a:extLst>
              <a:ext uri="{FF2B5EF4-FFF2-40B4-BE49-F238E27FC236}">
                <a16:creationId xmlns:a16="http://schemas.microsoft.com/office/drawing/2014/main" id="{574837A5-77F8-423B-9F8C-DB3EC5292211}"/>
              </a:ext>
            </a:extLst>
          </p:cNvPr>
          <p:cNvSpPr>
            <a:spLocks noGrp="1"/>
          </p:cNvSpPr>
          <p:nvPr>
            <p:ph type="body" sz="quarter" idx="13" hasCustomPrompt="1"/>
          </p:nvPr>
        </p:nvSpPr>
        <p:spPr>
          <a:xfrm>
            <a:off x="8980800" y="155575"/>
            <a:ext cx="3211200" cy="324000"/>
          </a:xfrm>
        </p:spPr>
        <p:txBody>
          <a:bodyPr rIns="216000">
            <a:noAutofit/>
          </a:bodyPr>
          <a:lstStyle>
            <a:lvl1pPr algn="r">
              <a:defRPr sz="1500">
                <a:solidFill>
                  <a:schemeClr val="accent2"/>
                </a:solidFill>
              </a:defRPr>
            </a:lvl1pPr>
          </a:lstStyle>
          <a:p>
            <a:pPr lvl="0"/>
            <a:r>
              <a:rPr lang="cs-CZ" dirty="0"/>
              <a:t>Update text</a:t>
            </a:r>
          </a:p>
        </p:txBody>
      </p:sp>
      <p:cxnSp>
        <p:nvCxnSpPr>
          <p:cNvPr id="11" name="Přímá spojnice 10">
            <a:extLst>
              <a:ext uri="{FF2B5EF4-FFF2-40B4-BE49-F238E27FC236}">
                <a16:creationId xmlns:a16="http://schemas.microsoft.com/office/drawing/2014/main" id="{447CCDC5-13FF-4B22-B80F-E920B8DFC5B8}"/>
              </a:ext>
            </a:extLst>
          </p:cNvPr>
          <p:cNvCxnSpPr>
            <a:cxnSpLocks/>
          </p:cNvCxnSpPr>
          <p:nvPr userDrawn="1"/>
        </p:nvCxnSpPr>
        <p:spPr>
          <a:xfrm>
            <a:off x="588407" y="6534443"/>
            <a:ext cx="0" cy="126925"/>
          </a:xfrm>
          <a:prstGeom prst="line">
            <a:avLst/>
          </a:prstGeom>
          <a:ln w="12700">
            <a:solidFill>
              <a:schemeClr val="accent3"/>
            </a:solidFill>
          </a:ln>
        </p:spPr>
        <p:style>
          <a:lnRef idx="1">
            <a:schemeClr val="dk1"/>
          </a:lnRef>
          <a:fillRef idx="0">
            <a:schemeClr val="dk1"/>
          </a:fillRef>
          <a:effectRef idx="0">
            <a:schemeClr val="dk1"/>
          </a:effectRef>
          <a:fontRef idx="minor">
            <a:schemeClr val="tx1"/>
          </a:fontRef>
        </p:style>
      </p:cxnSp>
      <p:sp>
        <p:nvSpPr>
          <p:cNvPr id="14" name="Zástupný symbol pro číslo snímku 5">
            <a:extLst>
              <a:ext uri="{FF2B5EF4-FFF2-40B4-BE49-F238E27FC236}">
                <a16:creationId xmlns:a16="http://schemas.microsoft.com/office/drawing/2014/main" id="{E4B3DBD5-762F-4CE2-9090-9EE96A4CB3A3}"/>
              </a:ext>
            </a:extLst>
          </p:cNvPr>
          <p:cNvSpPr txBox="1">
            <a:spLocks/>
          </p:cNvSpPr>
          <p:nvPr userDrawn="1"/>
        </p:nvSpPr>
        <p:spPr>
          <a:xfrm>
            <a:off x="240000" y="6492873"/>
            <a:ext cx="316800" cy="365126"/>
          </a:xfrm>
          <a:prstGeom prst="rect">
            <a:avLst/>
          </a:prstGeom>
        </p:spPr>
        <p:txBody>
          <a:bodyPr vert="horz" lIns="0" tIns="0" rIns="0" bIns="190800" rtlCol="0" anchor="b" anchorCtr="0"/>
          <a:lstStyle>
            <a:defPPr>
              <a:defRPr lang="cs-CZ"/>
            </a:defPPr>
            <a:lvl1pPr marL="0" algn="ctr" defTabSz="914400" rtl="0" eaLnBrk="1" latinLnBrk="0" hangingPunct="1">
              <a:defRPr sz="1000" b="1"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1CC97F-B359-438B-BC50-D4E0333112DB}" type="slidenum">
              <a:rPr lang="cs-CZ" sz="1000" smtClean="0">
                <a:solidFill>
                  <a:schemeClr val="accent2"/>
                </a:solidFill>
              </a:rPr>
              <a:pPr/>
              <a:t>‹#›</a:t>
            </a:fld>
            <a:endParaRPr lang="cs-CZ" sz="1000" dirty="0">
              <a:solidFill>
                <a:schemeClr val="accent2"/>
              </a:solidFill>
            </a:endParaRPr>
          </a:p>
        </p:txBody>
      </p:sp>
      <p:sp>
        <p:nvSpPr>
          <p:cNvPr id="15" name="Zástupný symbol pro zápatí 4">
            <a:extLst>
              <a:ext uri="{FF2B5EF4-FFF2-40B4-BE49-F238E27FC236}">
                <a16:creationId xmlns:a16="http://schemas.microsoft.com/office/drawing/2014/main" id="{7D185DEA-2D3C-4BB4-B25C-80843B963D72}"/>
              </a:ext>
            </a:extLst>
          </p:cNvPr>
          <p:cNvSpPr>
            <a:spLocks noGrp="1"/>
          </p:cNvSpPr>
          <p:nvPr>
            <p:ph type="ftr" sz="quarter" idx="11"/>
          </p:nvPr>
        </p:nvSpPr>
        <p:spPr>
          <a:xfrm>
            <a:off x="672000" y="6492876"/>
            <a:ext cx="8039819" cy="365125"/>
          </a:xfrm>
        </p:spPr>
        <p:txBody>
          <a:bodyPr lIns="0" tIns="0" bIns="190800" anchor="b" anchorCtr="0"/>
          <a:lstStyle>
            <a:lvl1pPr>
              <a:defRPr>
                <a:solidFill>
                  <a:schemeClr val="accent2"/>
                </a:solidFill>
              </a:defRPr>
            </a:lvl1pPr>
          </a:lstStyle>
          <a:p>
            <a:r>
              <a:rPr lang="en-GB" noProof="0" dirty="0"/>
              <a:t>GlobalPlatform Wallet Seminar – October 2025</a:t>
            </a:r>
          </a:p>
        </p:txBody>
      </p:sp>
      <p:pic>
        <p:nvPicPr>
          <p:cNvPr id="16" name="Picture 48">
            <a:extLst>
              <a:ext uri="{FF2B5EF4-FFF2-40B4-BE49-F238E27FC236}">
                <a16:creationId xmlns:a16="http://schemas.microsoft.com/office/drawing/2014/main" id="{FC47296D-92C3-4DA8-BE18-D6DFE2FCB2D1}"/>
              </a:ext>
            </a:extLst>
          </p:cNvPr>
          <p:cNvPicPr>
            <a:picLocks/>
          </p:cNvPicPr>
          <p:nvPr userDrawn="1"/>
        </p:nvPicPr>
        <p:blipFill>
          <a:blip r:embed="rId5" cstate="hqprint">
            <a:extLst>
              <a:ext uri="{28A0092B-C50C-407E-A947-70E740481C1C}">
                <a14:useLocalDpi xmlns:a14="http://schemas.microsoft.com/office/drawing/2010/main" val="0"/>
              </a:ext>
            </a:extLst>
          </a:blip>
          <a:stretch>
            <a:fillRect/>
          </a:stretch>
        </p:blipFill>
        <p:spPr>
          <a:xfrm>
            <a:off x="11475868" y="6393600"/>
            <a:ext cx="423953" cy="388800"/>
          </a:xfrm>
          <a:prstGeom prst="rect">
            <a:avLst/>
          </a:prstGeom>
        </p:spPr>
      </p:pic>
      <p:sp>
        <p:nvSpPr>
          <p:cNvPr id="12" name="Zástupný text 4">
            <a:extLst>
              <a:ext uri="{FF2B5EF4-FFF2-40B4-BE49-F238E27FC236}">
                <a16:creationId xmlns:a16="http://schemas.microsoft.com/office/drawing/2014/main" id="{A683E958-6ACF-454D-8EC8-221E9663271C}"/>
              </a:ext>
            </a:extLst>
          </p:cNvPr>
          <p:cNvSpPr>
            <a:spLocks noGrp="1"/>
          </p:cNvSpPr>
          <p:nvPr>
            <p:ph type="body" sz="quarter" idx="3" hasCustomPrompt="1"/>
          </p:nvPr>
        </p:nvSpPr>
        <p:spPr>
          <a:xfrm>
            <a:off x="2713055" y="1457010"/>
            <a:ext cx="6189784" cy="3406391"/>
          </a:xfrm>
        </p:spPr>
        <p:txBody>
          <a:bodyPr anchor="t" anchorCtr="0">
            <a:normAutofit/>
          </a:bodyPr>
          <a:lstStyle>
            <a:lvl1pPr marL="0" indent="0">
              <a:lnSpc>
                <a:spcPts val="2500"/>
              </a:lnSpc>
              <a:spcBef>
                <a:spcPts val="0"/>
              </a:spcBef>
              <a:buNone/>
              <a:defRPr lang="cs-CZ" sz="2200" b="1" kern="1200" dirty="0" smtClean="0">
                <a:solidFill>
                  <a:schemeClr val="accent2"/>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a:t>Ist et aut </a:t>
            </a:r>
            <a:r>
              <a:rPr lang="cs-CZ" dirty="0" err="1"/>
              <a:t>aut</a:t>
            </a:r>
            <a:r>
              <a:rPr lang="cs-CZ" dirty="0"/>
              <a:t> </a:t>
            </a:r>
            <a:r>
              <a:rPr lang="cs-CZ" dirty="0" err="1"/>
              <a:t>quod</a:t>
            </a:r>
            <a:r>
              <a:rPr lang="cs-CZ" dirty="0"/>
              <a:t> </a:t>
            </a:r>
            <a:r>
              <a:rPr lang="cs-CZ" dirty="0" err="1"/>
              <a:t>eaquid</a:t>
            </a:r>
            <a:r>
              <a:rPr lang="cs-CZ" dirty="0"/>
              <a:t> </a:t>
            </a:r>
            <a:r>
              <a:rPr lang="cs-CZ" dirty="0" err="1"/>
              <a:t>quia</a:t>
            </a:r>
            <a:r>
              <a:rPr lang="cs-CZ" dirty="0"/>
              <a:t> </a:t>
            </a:r>
            <a:r>
              <a:rPr lang="cs-CZ" dirty="0" err="1"/>
              <a:t>expliquodi</a:t>
            </a:r>
            <a:r>
              <a:rPr lang="cs-CZ" dirty="0"/>
              <a:t> </a:t>
            </a:r>
            <a:r>
              <a:rPr lang="cs-CZ" dirty="0" err="1"/>
              <a:t>dolorionse</a:t>
            </a:r>
            <a:r>
              <a:rPr lang="cs-CZ" dirty="0"/>
              <a:t> </a:t>
            </a:r>
            <a:r>
              <a:rPr lang="cs-CZ" dirty="0" err="1"/>
              <a:t>cores</a:t>
            </a:r>
            <a:r>
              <a:rPr lang="cs-CZ" dirty="0"/>
              <a:t> </a:t>
            </a:r>
            <a:r>
              <a:rPr lang="cs-CZ" dirty="0" err="1"/>
              <a:t>eium</a:t>
            </a:r>
            <a:r>
              <a:rPr lang="cs-CZ" dirty="0"/>
              <a:t> volum es </a:t>
            </a:r>
            <a:r>
              <a:rPr lang="cs-CZ" dirty="0" err="1"/>
              <a:t>exceriost</a:t>
            </a:r>
            <a:r>
              <a:rPr lang="cs-CZ" dirty="0"/>
              <a:t> </a:t>
            </a:r>
            <a:r>
              <a:rPr lang="cs-CZ" dirty="0" err="1"/>
              <a:t>atiusam</a:t>
            </a:r>
            <a:r>
              <a:rPr lang="cs-CZ" dirty="0"/>
              <a:t> </a:t>
            </a:r>
            <a:r>
              <a:rPr lang="cs-CZ" dirty="0" err="1"/>
              <a:t>aliquam</a:t>
            </a:r>
            <a:r>
              <a:rPr lang="cs-CZ" dirty="0"/>
              <a:t> </a:t>
            </a:r>
            <a:r>
              <a:rPr lang="cs-CZ" dirty="0" err="1"/>
              <a:t>entur</a:t>
            </a:r>
            <a:r>
              <a:rPr lang="cs-CZ" dirty="0"/>
              <a:t>, </a:t>
            </a:r>
            <a:r>
              <a:rPr lang="cs-CZ" dirty="0" err="1"/>
              <a:t>tempore</a:t>
            </a:r>
            <a:r>
              <a:rPr lang="cs-CZ" dirty="0"/>
              <a:t> vid </a:t>
            </a:r>
            <a:r>
              <a:rPr lang="cs-CZ" dirty="0" err="1"/>
              <a:t>ut</a:t>
            </a:r>
            <a:r>
              <a:rPr lang="cs-CZ" dirty="0"/>
              <a:t> </a:t>
            </a:r>
            <a:r>
              <a:rPr lang="cs-CZ" dirty="0" err="1"/>
              <a:t>ra</a:t>
            </a:r>
            <a:r>
              <a:rPr lang="cs-CZ" dirty="0"/>
              <a:t> </a:t>
            </a:r>
            <a:r>
              <a:rPr lang="cs-CZ" dirty="0" err="1"/>
              <a:t>nonest</a:t>
            </a:r>
            <a:r>
              <a:rPr lang="cs-CZ" dirty="0"/>
              <a:t> </a:t>
            </a:r>
            <a:r>
              <a:rPr lang="cs-CZ" dirty="0" err="1"/>
              <a:t>dolesti</a:t>
            </a:r>
            <a:r>
              <a:rPr lang="cs-CZ" dirty="0"/>
              <a:t> </a:t>
            </a:r>
            <a:r>
              <a:rPr lang="cs-CZ" dirty="0" err="1"/>
              <a:t>beatus</a:t>
            </a:r>
            <a:r>
              <a:rPr lang="cs-CZ" dirty="0"/>
              <a:t> </a:t>
            </a:r>
            <a:r>
              <a:rPr lang="cs-CZ" dirty="0" err="1"/>
              <a:t>eumqui</a:t>
            </a:r>
            <a:r>
              <a:rPr lang="cs-CZ" dirty="0"/>
              <a:t> </a:t>
            </a:r>
            <a:r>
              <a:rPr lang="cs-CZ" dirty="0" err="1"/>
              <a:t>repre</a:t>
            </a:r>
            <a:r>
              <a:rPr lang="cs-CZ" dirty="0"/>
              <a:t> </a:t>
            </a:r>
            <a:r>
              <a:rPr lang="cs-CZ" dirty="0" err="1"/>
              <a:t>nullore</a:t>
            </a:r>
            <a:r>
              <a:rPr lang="cs-CZ" dirty="0"/>
              <a:t>, </a:t>
            </a:r>
            <a:r>
              <a:rPr lang="cs-CZ" dirty="0" err="1"/>
              <a:t>volupta</a:t>
            </a:r>
            <a:r>
              <a:rPr lang="cs-CZ" dirty="0"/>
              <a:t> </a:t>
            </a:r>
            <a:r>
              <a:rPr lang="cs-CZ" dirty="0" err="1"/>
              <a:t>eperciatur</a:t>
            </a:r>
            <a:r>
              <a:rPr lang="cs-CZ" dirty="0"/>
              <a:t> aut </a:t>
            </a:r>
            <a:r>
              <a:rPr lang="cs-CZ" dirty="0" err="1"/>
              <a:t>abor</a:t>
            </a:r>
            <a:r>
              <a:rPr lang="cs-CZ" dirty="0"/>
              <a:t> sum </a:t>
            </a:r>
            <a:r>
              <a:rPr lang="cs-CZ" dirty="0" err="1"/>
              <a:t>eumendant</a:t>
            </a:r>
            <a:r>
              <a:rPr lang="cs-CZ" dirty="0"/>
              <a:t> </a:t>
            </a:r>
            <a:r>
              <a:rPr lang="cs-CZ" dirty="0" err="1"/>
              <a:t>aligent</a:t>
            </a:r>
            <a:r>
              <a:rPr lang="cs-CZ" dirty="0"/>
              <a:t> </a:t>
            </a:r>
            <a:r>
              <a:rPr lang="cs-CZ" dirty="0" err="1"/>
              <a:t>iumquo</a:t>
            </a:r>
            <a:r>
              <a:rPr lang="cs-CZ" dirty="0"/>
              <a:t> </a:t>
            </a:r>
            <a:r>
              <a:rPr lang="cs-CZ" dirty="0" err="1"/>
              <a:t>teces</a:t>
            </a:r>
            <a:r>
              <a:rPr lang="cs-CZ" dirty="0"/>
              <a:t> </a:t>
            </a:r>
            <a:r>
              <a:rPr lang="cs-CZ" dirty="0" err="1"/>
              <a:t>maximent</a:t>
            </a:r>
            <a:r>
              <a:rPr lang="cs-CZ" dirty="0"/>
              <a:t> </a:t>
            </a:r>
            <a:r>
              <a:rPr lang="cs-CZ" dirty="0" err="1"/>
              <a:t>pelendit</a:t>
            </a:r>
            <a:r>
              <a:rPr lang="cs-CZ" dirty="0"/>
              <a:t> </a:t>
            </a:r>
            <a:r>
              <a:rPr lang="cs-CZ" dirty="0" err="1"/>
              <a:t>ape</a:t>
            </a:r>
            <a:r>
              <a:rPr lang="cs-CZ" dirty="0"/>
              <a:t> si </a:t>
            </a:r>
            <a:r>
              <a:rPr lang="cs-CZ" dirty="0" err="1"/>
              <a:t>blabo</a:t>
            </a:r>
            <a:r>
              <a:rPr lang="cs-CZ" dirty="0"/>
              <a:t>. Nam </a:t>
            </a:r>
            <a:r>
              <a:rPr lang="cs-CZ" dirty="0" err="1"/>
              <a:t>dolut</a:t>
            </a:r>
            <a:r>
              <a:rPr lang="cs-CZ" dirty="0"/>
              <a:t> lam </a:t>
            </a:r>
            <a:r>
              <a:rPr lang="cs-CZ" dirty="0" err="1"/>
              <a:t>endebitatem</a:t>
            </a:r>
            <a:r>
              <a:rPr lang="cs-CZ" dirty="0"/>
              <a:t>. Et </a:t>
            </a:r>
            <a:r>
              <a:rPr lang="cs-CZ" dirty="0" err="1"/>
              <a:t>velestio</a:t>
            </a:r>
            <a:r>
              <a:rPr lang="cs-CZ" dirty="0"/>
              <a:t> et </a:t>
            </a:r>
            <a:r>
              <a:rPr lang="cs-CZ" dirty="0" err="1"/>
              <a:t>alibus</a:t>
            </a:r>
            <a:r>
              <a:rPr lang="cs-CZ" dirty="0"/>
              <a:t> </a:t>
            </a:r>
            <a:r>
              <a:rPr lang="cs-CZ" dirty="0" err="1"/>
              <a:t>evelit</a:t>
            </a:r>
            <a:r>
              <a:rPr lang="cs-CZ" dirty="0"/>
              <a:t> </a:t>
            </a:r>
            <a:r>
              <a:rPr lang="cs-CZ" dirty="0" err="1"/>
              <a:t>reius</a:t>
            </a:r>
            <a:r>
              <a:rPr lang="cs-CZ" dirty="0"/>
              <a:t> </a:t>
            </a:r>
            <a:r>
              <a:rPr lang="cs-CZ" dirty="0" err="1"/>
              <a:t>experspid</a:t>
            </a:r>
            <a:r>
              <a:rPr lang="cs-CZ" dirty="0"/>
              <a:t> </a:t>
            </a:r>
            <a:r>
              <a:rPr lang="cs-CZ" dirty="0" err="1"/>
              <a:t>explandus</a:t>
            </a:r>
            <a:r>
              <a:rPr lang="cs-CZ" dirty="0"/>
              <a:t> </a:t>
            </a:r>
            <a:r>
              <a:rPr lang="cs-CZ" dirty="0" err="1"/>
              <a:t>acerunt</a:t>
            </a:r>
            <a:r>
              <a:rPr lang="cs-CZ" dirty="0"/>
              <a:t> </a:t>
            </a:r>
            <a:r>
              <a:rPr lang="cs-CZ" dirty="0" err="1"/>
              <a:t>harunt</a:t>
            </a:r>
            <a:r>
              <a:rPr lang="cs-CZ" dirty="0"/>
              <a:t> </a:t>
            </a:r>
            <a:r>
              <a:rPr lang="cs-CZ" dirty="0" err="1"/>
              <a:t>andit</a:t>
            </a:r>
            <a:r>
              <a:rPr lang="cs-CZ" dirty="0"/>
              <a:t>, offic tem </a:t>
            </a:r>
            <a:r>
              <a:rPr lang="cs-CZ" dirty="0" err="1"/>
              <a:t>estoreperum</a:t>
            </a:r>
            <a:r>
              <a:rPr lang="cs-CZ" dirty="0"/>
              <a:t> </a:t>
            </a:r>
            <a:r>
              <a:rPr lang="cs-CZ" dirty="0" err="1"/>
              <a:t>vellibus</a:t>
            </a:r>
            <a:endParaRPr lang="cs-CZ" dirty="0"/>
          </a:p>
        </p:txBody>
      </p:sp>
      <p:sp>
        <p:nvSpPr>
          <p:cNvPr id="13" name="Zástupný text 11">
            <a:extLst>
              <a:ext uri="{FF2B5EF4-FFF2-40B4-BE49-F238E27FC236}">
                <a16:creationId xmlns:a16="http://schemas.microsoft.com/office/drawing/2014/main" id="{05E0344E-E3D5-45D4-8BD1-55AA1AB151A2}"/>
              </a:ext>
            </a:extLst>
          </p:cNvPr>
          <p:cNvSpPr>
            <a:spLocks noGrp="1"/>
          </p:cNvSpPr>
          <p:nvPr>
            <p:ph type="body" sz="quarter" idx="15" hasCustomPrompt="1"/>
          </p:nvPr>
        </p:nvSpPr>
        <p:spPr>
          <a:xfrm>
            <a:off x="2713038" y="5084466"/>
            <a:ext cx="3657600" cy="1216322"/>
          </a:xfrm>
        </p:spPr>
        <p:txBody>
          <a:bodyPr>
            <a:normAutofit/>
          </a:bodyPr>
          <a:lstStyle>
            <a:lvl1pPr marL="0" indent="0">
              <a:lnSpc>
                <a:spcPts val="2100"/>
              </a:lnSpc>
              <a:spcBef>
                <a:spcPts val="0"/>
              </a:spcBef>
              <a:buNone/>
              <a:defRPr sz="1700">
                <a:solidFill>
                  <a:schemeClr val="accent4"/>
                </a:solidFill>
                <a:latin typeface="Arial" panose="020B0604020202020204" pitchFamily="34" charset="0"/>
                <a:cs typeface="Arial" panose="020B0604020202020204" pitchFamily="34" charset="0"/>
              </a:defRPr>
            </a:lvl1pPr>
            <a:lvl2pPr marL="0" indent="0">
              <a:lnSpc>
                <a:spcPts val="2100"/>
              </a:lnSpc>
              <a:spcBef>
                <a:spcPts val="0"/>
              </a:spcBef>
              <a:buNone/>
              <a:defRPr sz="1700">
                <a:solidFill>
                  <a:schemeClr val="accent3"/>
                </a:solidFill>
                <a:latin typeface="Arial" panose="020B0604020202020204" pitchFamily="34" charset="0"/>
                <a:cs typeface="Arial" panose="020B0604020202020204" pitchFamily="34" charset="0"/>
              </a:defRPr>
            </a:lvl2pPr>
          </a:lstStyle>
          <a:p>
            <a:pPr lvl="0"/>
            <a:r>
              <a:rPr lang="cs-CZ" dirty="0"/>
              <a:t>Name </a:t>
            </a:r>
            <a:r>
              <a:rPr lang="cs-CZ" dirty="0" err="1"/>
              <a:t>Surname</a:t>
            </a:r>
            <a:endParaRPr lang="cs-CZ" dirty="0"/>
          </a:p>
          <a:p>
            <a:pPr lvl="1"/>
            <a:r>
              <a:rPr lang="cs-CZ" dirty="0"/>
              <a:t>Job </a:t>
            </a:r>
            <a:r>
              <a:rPr lang="cs-CZ" dirty="0" err="1"/>
              <a:t>title</a:t>
            </a:r>
            <a:endParaRPr lang="cs-CZ" dirty="0"/>
          </a:p>
        </p:txBody>
      </p:sp>
    </p:spTree>
    <p:extLst>
      <p:ext uri="{BB962C8B-B14F-4D97-AF65-F5344CB8AC3E}">
        <p14:creationId xmlns:p14="http://schemas.microsoft.com/office/powerpoint/2010/main" val="1190684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Obrázek 9">
            <a:extLst>
              <a:ext uri="{FF2B5EF4-FFF2-40B4-BE49-F238E27FC236}">
                <a16:creationId xmlns:a16="http://schemas.microsoft.com/office/drawing/2014/main" id="{8A82CD6C-728D-4BA9-9FD0-6A17AB811C93}"/>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Zástupný nadpis 1">
            <a:extLst>
              <a:ext uri="{FF2B5EF4-FFF2-40B4-BE49-F238E27FC236}">
                <a16:creationId xmlns:a16="http://schemas.microsoft.com/office/drawing/2014/main" id="{D6535D87-153C-4461-B5E6-81B30BB14587}"/>
              </a:ext>
            </a:extLst>
          </p:cNvPr>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GB" dirty="0"/>
              <a:t>Click to edit the style</a:t>
            </a:r>
            <a:endParaRPr lang="cs-CZ" dirty="0"/>
          </a:p>
        </p:txBody>
      </p:sp>
      <p:sp>
        <p:nvSpPr>
          <p:cNvPr id="3" name="Zástupný symbol pro text 2">
            <a:extLst>
              <a:ext uri="{FF2B5EF4-FFF2-40B4-BE49-F238E27FC236}">
                <a16:creationId xmlns:a16="http://schemas.microsoft.com/office/drawing/2014/main" id="{8F4DB5F4-D9D5-43E6-9671-58E84E6DB6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Edit text </a:t>
            </a:r>
            <a:endParaRPr lang="cs-CZ" dirty="0"/>
          </a:p>
          <a:p>
            <a:pPr lvl="1"/>
            <a:r>
              <a:rPr lang="en-GB" dirty="0"/>
              <a:t>Second level</a:t>
            </a:r>
            <a:endParaRPr lang="cs-CZ" dirty="0"/>
          </a:p>
          <a:p>
            <a:pPr lvl="2"/>
            <a:r>
              <a:rPr lang="en-GB" dirty="0"/>
              <a:t>Third level</a:t>
            </a:r>
            <a:endParaRPr lang="cs-CZ" dirty="0"/>
          </a:p>
          <a:p>
            <a:pPr lvl="3"/>
            <a:r>
              <a:rPr lang="en-GB" dirty="0"/>
              <a:t>Fourth level</a:t>
            </a:r>
            <a:endParaRPr lang="cs-CZ" dirty="0"/>
          </a:p>
          <a:p>
            <a:pPr lvl="4"/>
            <a:r>
              <a:rPr lang="en-GB" dirty="0"/>
              <a:t>Fifth level</a:t>
            </a:r>
            <a:endParaRPr lang="cs-CZ" dirty="0"/>
          </a:p>
        </p:txBody>
      </p:sp>
      <p:sp>
        <p:nvSpPr>
          <p:cNvPr id="5" name="Zástupný symbol pro zápatí 4">
            <a:extLst>
              <a:ext uri="{FF2B5EF4-FFF2-40B4-BE49-F238E27FC236}">
                <a16:creationId xmlns:a16="http://schemas.microsoft.com/office/drawing/2014/main" id="{E70A42D3-30AC-4C36-9B93-6D64A8DC9E64}"/>
              </a:ext>
            </a:extLst>
          </p:cNvPr>
          <p:cNvSpPr>
            <a:spLocks noGrp="1"/>
          </p:cNvSpPr>
          <p:nvPr>
            <p:ph type="ftr" sz="quarter" idx="3"/>
          </p:nvPr>
        </p:nvSpPr>
        <p:spPr>
          <a:xfrm>
            <a:off x="0" y="6400801"/>
            <a:ext cx="8039819" cy="365125"/>
          </a:xfrm>
          <a:prstGeom prst="rect">
            <a:avLst/>
          </a:prstGeom>
        </p:spPr>
        <p:txBody>
          <a:bodyPr vert="horz" lIns="91440" tIns="45720" rIns="216000" bIns="45720" rtlCol="0" anchor="ctr" anchorCtr="0"/>
          <a:lstStyle>
            <a:lvl1pPr algn="l">
              <a:defRPr sz="1000">
                <a:solidFill>
                  <a:srgbClr val="0C54A0"/>
                </a:solidFill>
              </a:defRPr>
            </a:lvl1pPr>
          </a:lstStyle>
          <a:p>
            <a:r>
              <a:rPr lang="en-US" dirty="0"/>
              <a:t>GlobalPlatform Wallet Seminar – October 2025</a:t>
            </a:r>
            <a:endParaRPr lang="cs-CZ" dirty="0"/>
          </a:p>
        </p:txBody>
      </p:sp>
      <p:sp>
        <p:nvSpPr>
          <p:cNvPr id="6" name="Zástupný symbol pro číslo snímku 5">
            <a:extLst>
              <a:ext uri="{FF2B5EF4-FFF2-40B4-BE49-F238E27FC236}">
                <a16:creationId xmlns:a16="http://schemas.microsoft.com/office/drawing/2014/main" id="{7A26FCAD-62DE-40CB-8139-916BEE520A0A}"/>
              </a:ext>
            </a:extLst>
          </p:cNvPr>
          <p:cNvSpPr>
            <a:spLocks noGrp="1"/>
          </p:cNvSpPr>
          <p:nvPr>
            <p:ph type="sldNum" sz="quarter" idx="4"/>
          </p:nvPr>
        </p:nvSpPr>
        <p:spPr>
          <a:xfrm>
            <a:off x="9444487" y="6400801"/>
            <a:ext cx="2743200" cy="365125"/>
          </a:xfrm>
          <a:prstGeom prst="rect">
            <a:avLst/>
          </a:prstGeom>
        </p:spPr>
        <p:txBody>
          <a:bodyPr vert="horz" lIns="91440" tIns="45720" rIns="216000" bIns="45720" rtlCol="0" anchor="ctr"/>
          <a:lstStyle>
            <a:lvl1pPr algn="r">
              <a:defRPr sz="900">
                <a:solidFill>
                  <a:srgbClr val="A0A0A0"/>
                </a:solidFill>
              </a:defRPr>
            </a:lvl1pPr>
          </a:lstStyle>
          <a:p>
            <a:fld id="{251CC97F-B359-438B-BC50-D4E0333112DB}" type="slidenum">
              <a:rPr lang="cs-CZ" smtClean="0"/>
              <a:pPr/>
              <a:t>‹#›</a:t>
            </a:fld>
            <a:endParaRPr lang="cs-CZ" dirty="0"/>
          </a:p>
        </p:txBody>
      </p:sp>
    </p:spTree>
    <p:extLst>
      <p:ext uri="{BB962C8B-B14F-4D97-AF65-F5344CB8AC3E}">
        <p14:creationId xmlns:p14="http://schemas.microsoft.com/office/powerpoint/2010/main" val="1660972262"/>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50" r:id="rId3"/>
    <p:sldLayoutId id="2147483662" r:id="rId4"/>
    <p:sldLayoutId id="2147483663" r:id="rId5"/>
    <p:sldLayoutId id="2147483651" r:id="rId6"/>
    <p:sldLayoutId id="2147483675" r:id="rId7"/>
    <p:sldLayoutId id="2147483719" r:id="rId8"/>
    <p:sldLayoutId id="2147483720" r:id="rId9"/>
    <p:sldLayoutId id="2147483664" r:id="rId10"/>
    <p:sldLayoutId id="2147483718" r:id="rId11"/>
    <p:sldLayoutId id="2147483716" r:id="rId12"/>
    <p:sldLayoutId id="2147483717" r:id="rId13"/>
    <p:sldLayoutId id="2147483652" r:id="rId14"/>
    <p:sldLayoutId id="2147483665" r:id="rId15"/>
    <p:sldLayoutId id="2147483666" r:id="rId16"/>
    <p:sldLayoutId id="2147483667" r:id="rId17"/>
    <p:sldLayoutId id="2147483668" r:id="rId18"/>
    <p:sldLayoutId id="2147483671" r:id="rId19"/>
    <p:sldLayoutId id="2147483721" r:id="rId20"/>
    <p:sldLayoutId id="2147483722" r:id="rId21"/>
    <p:sldLayoutId id="2147483723" r:id="rId22"/>
    <p:sldLayoutId id="2147483724" r:id="rId23"/>
    <p:sldLayoutId id="2147483725" r:id="rId24"/>
    <p:sldLayoutId id="2147483672" r:id="rId25"/>
    <p:sldLayoutId id="2147483673" r:id="rId26"/>
    <p:sldLayoutId id="2147483674" r:id="rId27"/>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kern="1200" baseline="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baseline="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baseline="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text 1">
            <a:extLst>
              <a:ext uri="{FF2B5EF4-FFF2-40B4-BE49-F238E27FC236}">
                <a16:creationId xmlns:a16="http://schemas.microsoft.com/office/drawing/2014/main" id="{81225C6D-D219-417E-9CF2-43104ADDC7F9}"/>
              </a:ext>
            </a:extLst>
          </p:cNvPr>
          <p:cNvSpPr>
            <a:spLocks noGrp="1"/>
          </p:cNvSpPr>
          <p:nvPr>
            <p:ph type="body" sz="quarter" idx="10"/>
          </p:nvPr>
        </p:nvSpPr>
        <p:spPr/>
        <p:txBody>
          <a:bodyPr/>
          <a:lstStyle/>
          <a:p>
            <a:r>
              <a:rPr lang="en-GB" noProof="0" dirty="0">
                <a:latin typeface="Arial" panose="020B0604020202020204" pitchFamily="34" charset="0"/>
                <a:cs typeface="Arial" panose="020B0604020202020204" pitchFamily="34" charset="0"/>
              </a:rPr>
              <a:t>Eric Vetillard, Ph.D. </a:t>
            </a:r>
          </a:p>
          <a:p>
            <a:pPr lvl="1"/>
            <a:r>
              <a:rPr lang="en-GB" noProof="0" dirty="0">
                <a:latin typeface="Arial" panose="020B0604020202020204" pitchFamily="34" charset="0"/>
                <a:cs typeface="Arial" panose="020B0604020202020204" pitchFamily="34" charset="0"/>
              </a:rPr>
              <a:t>Lead Certification Expert, CCU, ENISA</a:t>
            </a:r>
          </a:p>
          <a:p>
            <a:pPr lvl="1"/>
            <a:r>
              <a:rPr lang="en-GB" dirty="0">
                <a:latin typeface="Arial" panose="020B0604020202020204" pitchFamily="34" charset="0"/>
                <a:cs typeface="Arial" panose="020B0604020202020204" pitchFamily="34" charset="0"/>
              </a:rPr>
              <a:t>Chair, EUDIW &amp; EUCS AHWGs</a:t>
            </a:r>
            <a:endParaRPr lang="en-GB" noProof="0" dirty="0">
              <a:latin typeface="Arial" panose="020B0604020202020204" pitchFamily="34" charset="0"/>
              <a:cs typeface="Arial" panose="020B0604020202020204" pitchFamily="34" charset="0"/>
            </a:endParaRPr>
          </a:p>
          <a:p>
            <a:endParaRPr lang="en-GB" noProof="0" dirty="0"/>
          </a:p>
        </p:txBody>
      </p:sp>
      <p:sp>
        <p:nvSpPr>
          <p:cNvPr id="3" name="Zástupný symbol pro text 2">
            <a:extLst>
              <a:ext uri="{FF2B5EF4-FFF2-40B4-BE49-F238E27FC236}">
                <a16:creationId xmlns:a16="http://schemas.microsoft.com/office/drawing/2014/main" id="{736E1530-3059-4EF5-8777-3D474DEB69A2}"/>
              </a:ext>
            </a:extLst>
          </p:cNvPr>
          <p:cNvSpPr>
            <a:spLocks noGrp="1"/>
          </p:cNvSpPr>
          <p:nvPr>
            <p:ph type="body" sz="quarter" idx="14"/>
          </p:nvPr>
        </p:nvSpPr>
        <p:spPr/>
        <p:txBody>
          <a:bodyPr/>
          <a:lstStyle/>
          <a:p>
            <a:r>
              <a:rPr lang="en-GB" noProof="0" dirty="0"/>
              <a:t>16</a:t>
            </a:r>
          </a:p>
        </p:txBody>
      </p:sp>
      <p:sp>
        <p:nvSpPr>
          <p:cNvPr id="4" name="Zástupný symbol pro text 3">
            <a:extLst>
              <a:ext uri="{FF2B5EF4-FFF2-40B4-BE49-F238E27FC236}">
                <a16:creationId xmlns:a16="http://schemas.microsoft.com/office/drawing/2014/main" id="{34F96C96-DE1C-4784-A5E1-02636CCECA98}"/>
              </a:ext>
            </a:extLst>
          </p:cNvPr>
          <p:cNvSpPr>
            <a:spLocks noGrp="1"/>
          </p:cNvSpPr>
          <p:nvPr>
            <p:ph type="body" sz="quarter" idx="15"/>
          </p:nvPr>
        </p:nvSpPr>
        <p:spPr/>
        <p:txBody>
          <a:bodyPr/>
          <a:lstStyle/>
          <a:p>
            <a:r>
              <a:rPr lang="en-GB" noProof="0" dirty="0"/>
              <a:t>10</a:t>
            </a:r>
          </a:p>
        </p:txBody>
      </p:sp>
      <p:sp>
        <p:nvSpPr>
          <p:cNvPr id="5" name="Zástupný symbol pro text 4">
            <a:extLst>
              <a:ext uri="{FF2B5EF4-FFF2-40B4-BE49-F238E27FC236}">
                <a16:creationId xmlns:a16="http://schemas.microsoft.com/office/drawing/2014/main" id="{E53E611E-B299-4EE0-AA1D-1E6C221BCD8F}"/>
              </a:ext>
            </a:extLst>
          </p:cNvPr>
          <p:cNvSpPr>
            <a:spLocks noGrp="1"/>
          </p:cNvSpPr>
          <p:nvPr>
            <p:ph type="body" sz="quarter" idx="16"/>
          </p:nvPr>
        </p:nvSpPr>
        <p:spPr/>
        <p:txBody>
          <a:bodyPr/>
          <a:lstStyle/>
          <a:p>
            <a:r>
              <a:rPr lang="en-GB" noProof="0" dirty="0"/>
              <a:t>2025</a:t>
            </a:r>
          </a:p>
        </p:txBody>
      </p:sp>
      <p:sp>
        <p:nvSpPr>
          <p:cNvPr id="6" name="Zástupný symbol pro text 5">
            <a:extLst>
              <a:ext uri="{FF2B5EF4-FFF2-40B4-BE49-F238E27FC236}">
                <a16:creationId xmlns:a16="http://schemas.microsoft.com/office/drawing/2014/main" id="{39A21932-8783-4774-937D-D19966E3FCC5}"/>
              </a:ext>
            </a:extLst>
          </p:cNvPr>
          <p:cNvSpPr>
            <a:spLocks noGrp="1"/>
          </p:cNvSpPr>
          <p:nvPr>
            <p:ph type="body" sz="quarter" idx="17"/>
          </p:nvPr>
        </p:nvSpPr>
        <p:spPr>
          <a:xfrm>
            <a:off x="-1" y="1726527"/>
            <a:ext cx="9009090" cy="2613025"/>
          </a:xfrm>
        </p:spPr>
        <p:txBody>
          <a:bodyPr/>
          <a:lstStyle/>
          <a:p>
            <a:r>
              <a:rPr lang="en-GB" dirty="0">
                <a:cs typeface="Arial" panose="020B0604020202020204" pitchFamily="34" charset="0"/>
              </a:rPr>
              <a:t>Securing the EUDI wallet</a:t>
            </a:r>
          </a:p>
          <a:p>
            <a:r>
              <a:rPr lang="en-GB" dirty="0">
                <a:cs typeface="Arial" panose="020B0604020202020204" pitchFamily="34" charset="0"/>
              </a:rPr>
              <a:t>With certification</a:t>
            </a:r>
          </a:p>
        </p:txBody>
      </p:sp>
    </p:spTree>
    <p:extLst>
      <p:ext uri="{BB962C8B-B14F-4D97-AF65-F5344CB8AC3E}">
        <p14:creationId xmlns:p14="http://schemas.microsoft.com/office/powerpoint/2010/main" val="3989400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15A555-D1E3-4B8C-8741-991EDE7CE864}"/>
              </a:ext>
            </a:extLst>
          </p:cNvPr>
          <p:cNvSpPr>
            <a:spLocks noGrp="1"/>
          </p:cNvSpPr>
          <p:nvPr>
            <p:ph type="title"/>
          </p:nvPr>
        </p:nvSpPr>
        <p:spPr/>
        <p:txBody>
          <a:bodyPr/>
          <a:lstStyle/>
          <a:p>
            <a:r>
              <a:rPr lang="en-GB" noProof="0" dirty="0"/>
              <a:t>EUDI Wallet certification objectives</a:t>
            </a:r>
          </a:p>
        </p:txBody>
      </p:sp>
      <p:sp>
        <p:nvSpPr>
          <p:cNvPr id="6" name="Zástupný symbol pro text 5">
            <a:extLst>
              <a:ext uri="{FF2B5EF4-FFF2-40B4-BE49-F238E27FC236}">
                <a16:creationId xmlns:a16="http://schemas.microsoft.com/office/drawing/2014/main" id="{17B798D4-97B6-4269-9D59-51AE73DA571B}"/>
              </a:ext>
            </a:extLst>
          </p:cNvPr>
          <p:cNvSpPr>
            <a:spLocks noGrp="1"/>
          </p:cNvSpPr>
          <p:nvPr>
            <p:ph type="body" sz="quarter" idx="14"/>
          </p:nvPr>
        </p:nvSpPr>
        <p:spPr/>
        <p:txBody>
          <a:bodyPr/>
          <a:lstStyle/>
          <a:p>
            <a:r>
              <a:rPr lang="en-GB" noProof="0" dirty="0"/>
              <a:t>Which object?</a:t>
            </a:r>
          </a:p>
          <a:p>
            <a:pPr lvl="1"/>
            <a:r>
              <a:rPr lang="en-GB" noProof="0" dirty="0"/>
              <a:t>The “EUDI wallet and the eID scheme under which it is provided” is a very wide scope of certification, and it involves several stakeholders, so it needs to be decomposed.</a:t>
            </a:r>
          </a:p>
          <a:p>
            <a:pPr lvl="1"/>
            <a:endParaRPr lang="en-GB" noProof="0" dirty="0"/>
          </a:p>
        </p:txBody>
      </p:sp>
      <p:sp>
        <p:nvSpPr>
          <p:cNvPr id="10" name="Zástupný symbol pro text 9">
            <a:extLst>
              <a:ext uri="{FF2B5EF4-FFF2-40B4-BE49-F238E27FC236}">
                <a16:creationId xmlns:a16="http://schemas.microsoft.com/office/drawing/2014/main" id="{A62A206D-999B-433B-B7D3-9E714D8B110F}"/>
              </a:ext>
            </a:extLst>
          </p:cNvPr>
          <p:cNvSpPr>
            <a:spLocks noGrp="1"/>
          </p:cNvSpPr>
          <p:nvPr>
            <p:ph type="body" sz="quarter" idx="16"/>
          </p:nvPr>
        </p:nvSpPr>
        <p:spPr/>
        <p:txBody>
          <a:bodyPr/>
          <a:lstStyle/>
          <a:p>
            <a:r>
              <a:rPr lang="en-GB" noProof="0" dirty="0"/>
              <a:t>Which requirements?</a:t>
            </a:r>
          </a:p>
          <a:p>
            <a:pPr lvl="1"/>
            <a:r>
              <a:rPr lang="en-GB" noProof="0" dirty="0"/>
              <a:t>Functional requirements exist, and they cover many security functions. Limited specific security requirements exist, so they need to be developed and/or refined.</a:t>
            </a:r>
          </a:p>
          <a:p>
            <a:pPr lvl="1"/>
            <a:endParaRPr lang="en-GB" noProof="0" dirty="0"/>
          </a:p>
        </p:txBody>
      </p:sp>
      <p:sp>
        <p:nvSpPr>
          <p:cNvPr id="11" name="Zástupný symbol pro text 10">
            <a:extLst>
              <a:ext uri="{FF2B5EF4-FFF2-40B4-BE49-F238E27FC236}">
                <a16:creationId xmlns:a16="http://schemas.microsoft.com/office/drawing/2014/main" id="{870125B5-4B7F-47E2-8C1D-75F271854CA5}"/>
              </a:ext>
            </a:extLst>
          </p:cNvPr>
          <p:cNvSpPr>
            <a:spLocks noGrp="1"/>
          </p:cNvSpPr>
          <p:nvPr>
            <p:ph type="body" sz="quarter" idx="17"/>
          </p:nvPr>
        </p:nvSpPr>
        <p:spPr/>
        <p:txBody>
          <a:bodyPr/>
          <a:lstStyle/>
          <a:p>
            <a:r>
              <a:rPr lang="en-GB" noProof="0" dirty="0"/>
              <a:t>Which assessment?</a:t>
            </a:r>
          </a:p>
          <a:p>
            <a:pPr lvl="1"/>
            <a:r>
              <a:rPr lang="en-GB" noProof="0" dirty="0"/>
              <a:t>The method for the entire scope is new, but many methods exist for the components that together make the object of certification (products, services, ISMS).</a:t>
            </a:r>
          </a:p>
          <a:p>
            <a:pPr lvl="1"/>
            <a:r>
              <a:rPr lang="en-GB" dirty="0"/>
              <a:t>National schemes also need functional certification.</a:t>
            </a:r>
            <a:endParaRPr lang="en-GB" noProof="0" dirty="0"/>
          </a:p>
          <a:p>
            <a:pPr lvl="1"/>
            <a:endParaRPr lang="en-GB" noProof="0" dirty="0"/>
          </a:p>
        </p:txBody>
      </p:sp>
      <p:sp>
        <p:nvSpPr>
          <p:cNvPr id="12" name="Zástupný symbol pro text 11">
            <a:extLst>
              <a:ext uri="{FF2B5EF4-FFF2-40B4-BE49-F238E27FC236}">
                <a16:creationId xmlns:a16="http://schemas.microsoft.com/office/drawing/2014/main" id="{8748D805-A2DD-4AD8-B8ED-C1F4202A62DE}"/>
              </a:ext>
            </a:extLst>
          </p:cNvPr>
          <p:cNvSpPr>
            <a:spLocks noGrp="1"/>
          </p:cNvSpPr>
          <p:nvPr>
            <p:ph type="body" sz="quarter" idx="18"/>
          </p:nvPr>
        </p:nvSpPr>
        <p:spPr/>
        <p:txBody>
          <a:bodyPr/>
          <a:lstStyle/>
          <a:p>
            <a:r>
              <a:rPr lang="en-GB" noProof="0" dirty="0"/>
              <a:t>Who assesses and decides?</a:t>
            </a:r>
          </a:p>
          <a:p>
            <a:pPr lvl="1"/>
            <a:r>
              <a:rPr lang="en-GB" noProof="0" dirty="0"/>
              <a:t>The assessment is likely to involve several specialized CABs for the components, possibly with certificates, and one overall CB to put everything together.</a:t>
            </a:r>
          </a:p>
          <a:p>
            <a:pPr lvl="1"/>
            <a:endParaRPr lang="en-GB" noProof="0" dirty="0"/>
          </a:p>
        </p:txBody>
      </p:sp>
      <p:sp>
        <p:nvSpPr>
          <p:cNvPr id="3" name="Zástupný symbol pro zápatí 2">
            <a:extLst>
              <a:ext uri="{FF2B5EF4-FFF2-40B4-BE49-F238E27FC236}">
                <a16:creationId xmlns:a16="http://schemas.microsoft.com/office/drawing/2014/main" id="{1CA35E4F-7AAB-4EB2-B267-B71459A64157}"/>
              </a:ext>
            </a:extLst>
          </p:cNvPr>
          <p:cNvSpPr>
            <a:spLocks noGrp="1"/>
          </p:cNvSpPr>
          <p:nvPr>
            <p:ph type="ftr" sz="quarter" idx="11"/>
          </p:nvPr>
        </p:nvSpPr>
        <p:spPr/>
        <p:txBody>
          <a:bodyPr/>
          <a:lstStyle/>
          <a:p>
            <a:r>
              <a:rPr lang="en-US" dirty="0"/>
              <a:t>GlobalPlatform Wallet Seminar – October 2025</a:t>
            </a:r>
            <a:endParaRPr lang="en-GB" dirty="0"/>
          </a:p>
        </p:txBody>
      </p:sp>
      <p:sp>
        <p:nvSpPr>
          <p:cNvPr id="4" name="Text Placeholder 3"/>
          <p:cNvSpPr>
            <a:spLocks noGrp="1"/>
          </p:cNvSpPr>
          <p:nvPr>
            <p:ph type="body" sz="quarter" idx="13"/>
          </p:nvPr>
        </p:nvSpPr>
        <p:spPr/>
        <p:txBody>
          <a:bodyPr/>
          <a:lstStyle/>
          <a:p>
            <a:endParaRPr lang="en-US"/>
          </a:p>
        </p:txBody>
      </p:sp>
      <p:sp>
        <p:nvSpPr>
          <p:cNvPr id="5" name="TextBox 4">
            <a:extLst>
              <a:ext uri="{FF2B5EF4-FFF2-40B4-BE49-F238E27FC236}">
                <a16:creationId xmlns:a16="http://schemas.microsoft.com/office/drawing/2014/main" id="{55F8EB7E-8198-4515-91E2-A684C32B6117}"/>
              </a:ext>
            </a:extLst>
          </p:cNvPr>
          <p:cNvSpPr txBox="1"/>
          <p:nvPr/>
        </p:nvSpPr>
        <p:spPr>
          <a:xfrm>
            <a:off x="5147977" y="3584329"/>
            <a:ext cx="936667" cy="400110"/>
          </a:xfrm>
          <a:prstGeom prst="rect">
            <a:avLst/>
          </a:prstGeom>
          <a:noFill/>
        </p:spPr>
        <p:txBody>
          <a:bodyPr wrap="none" rtlCol="0">
            <a:spAutoFit/>
          </a:bodyPr>
          <a:lstStyle/>
          <a:p>
            <a:r>
              <a:rPr lang="en-GB" sz="2000" b="1" dirty="0">
                <a:solidFill>
                  <a:schemeClr val="bg1">
                    <a:lumMod val="95000"/>
                  </a:schemeClr>
                </a:solidFill>
              </a:rPr>
              <a:t>WHAT</a:t>
            </a:r>
            <a:endParaRPr lang="en-GB" b="1" dirty="0">
              <a:solidFill>
                <a:schemeClr val="bg1">
                  <a:lumMod val="95000"/>
                </a:schemeClr>
              </a:solidFill>
            </a:endParaRPr>
          </a:p>
        </p:txBody>
      </p:sp>
      <p:sp>
        <p:nvSpPr>
          <p:cNvPr id="13" name="TextBox 12">
            <a:extLst>
              <a:ext uri="{FF2B5EF4-FFF2-40B4-BE49-F238E27FC236}">
                <a16:creationId xmlns:a16="http://schemas.microsoft.com/office/drawing/2014/main" id="{2CF2696E-C91F-4E76-A3DC-13250EA0AE7A}"/>
              </a:ext>
            </a:extLst>
          </p:cNvPr>
          <p:cNvSpPr txBox="1"/>
          <p:nvPr/>
        </p:nvSpPr>
        <p:spPr>
          <a:xfrm>
            <a:off x="6085987" y="3569302"/>
            <a:ext cx="936667" cy="400110"/>
          </a:xfrm>
          <a:prstGeom prst="rect">
            <a:avLst/>
          </a:prstGeom>
          <a:noFill/>
        </p:spPr>
        <p:txBody>
          <a:bodyPr wrap="none" rtlCol="0">
            <a:spAutoFit/>
          </a:bodyPr>
          <a:lstStyle/>
          <a:p>
            <a:r>
              <a:rPr lang="en-GB" sz="2000" b="1" dirty="0">
                <a:solidFill>
                  <a:schemeClr val="accent2"/>
                </a:solidFill>
              </a:rPr>
              <a:t>WHAT</a:t>
            </a:r>
            <a:endParaRPr lang="en-GB" b="1" dirty="0">
              <a:solidFill>
                <a:schemeClr val="accent2"/>
              </a:solidFill>
            </a:endParaRPr>
          </a:p>
        </p:txBody>
      </p:sp>
      <p:sp>
        <p:nvSpPr>
          <p:cNvPr id="14" name="TextBox 13">
            <a:extLst>
              <a:ext uri="{FF2B5EF4-FFF2-40B4-BE49-F238E27FC236}">
                <a16:creationId xmlns:a16="http://schemas.microsoft.com/office/drawing/2014/main" id="{6496970B-4C2F-46CB-84F0-18DA4138BC56}"/>
              </a:ext>
            </a:extLst>
          </p:cNvPr>
          <p:cNvSpPr txBox="1"/>
          <p:nvPr/>
        </p:nvSpPr>
        <p:spPr>
          <a:xfrm>
            <a:off x="5322571" y="5668563"/>
            <a:ext cx="811441" cy="400110"/>
          </a:xfrm>
          <a:prstGeom prst="rect">
            <a:avLst/>
          </a:prstGeom>
          <a:noFill/>
        </p:spPr>
        <p:txBody>
          <a:bodyPr wrap="none" rtlCol="0">
            <a:spAutoFit/>
          </a:bodyPr>
          <a:lstStyle/>
          <a:p>
            <a:pPr algn="r"/>
            <a:r>
              <a:rPr lang="en-GB" sz="2000" b="1" dirty="0">
                <a:solidFill>
                  <a:schemeClr val="accent4"/>
                </a:solidFill>
              </a:rPr>
              <a:t>HOW</a:t>
            </a:r>
            <a:endParaRPr lang="en-GB" b="1" dirty="0">
              <a:solidFill>
                <a:schemeClr val="accent4"/>
              </a:solidFill>
            </a:endParaRPr>
          </a:p>
        </p:txBody>
      </p:sp>
      <p:sp>
        <p:nvSpPr>
          <p:cNvPr id="15" name="TextBox 14">
            <a:extLst>
              <a:ext uri="{FF2B5EF4-FFF2-40B4-BE49-F238E27FC236}">
                <a16:creationId xmlns:a16="http://schemas.microsoft.com/office/drawing/2014/main" id="{BBB0D890-BE7B-4DE6-9CCD-372BECA01B97}"/>
              </a:ext>
            </a:extLst>
          </p:cNvPr>
          <p:cNvSpPr txBox="1"/>
          <p:nvPr/>
        </p:nvSpPr>
        <p:spPr>
          <a:xfrm>
            <a:off x="6135355" y="5653536"/>
            <a:ext cx="811441" cy="400110"/>
          </a:xfrm>
          <a:prstGeom prst="rect">
            <a:avLst/>
          </a:prstGeom>
          <a:noFill/>
        </p:spPr>
        <p:txBody>
          <a:bodyPr wrap="none" rtlCol="0">
            <a:spAutoFit/>
          </a:bodyPr>
          <a:lstStyle/>
          <a:p>
            <a:r>
              <a:rPr lang="en-GB" sz="2000" b="1" dirty="0">
                <a:solidFill>
                  <a:schemeClr val="bg1">
                    <a:lumMod val="95000"/>
                  </a:schemeClr>
                </a:solidFill>
              </a:rPr>
              <a:t>WHO</a:t>
            </a:r>
            <a:endParaRPr lang="en-GB" b="1" dirty="0">
              <a:solidFill>
                <a:schemeClr val="bg1">
                  <a:lumMod val="95000"/>
                </a:schemeClr>
              </a:solidFill>
            </a:endParaRPr>
          </a:p>
        </p:txBody>
      </p:sp>
    </p:spTree>
    <p:extLst>
      <p:ext uri="{BB962C8B-B14F-4D97-AF65-F5344CB8AC3E}">
        <p14:creationId xmlns:p14="http://schemas.microsoft.com/office/powerpoint/2010/main" val="1449228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4596D-F8F4-480E-A79D-B68349520B21}"/>
              </a:ext>
            </a:extLst>
          </p:cNvPr>
          <p:cNvSpPr>
            <a:spLocks noGrp="1"/>
          </p:cNvSpPr>
          <p:nvPr>
            <p:ph type="title"/>
          </p:nvPr>
        </p:nvSpPr>
        <p:spPr/>
        <p:txBody>
          <a:bodyPr/>
          <a:lstStyle/>
          <a:p>
            <a:r>
              <a:rPr lang="en-GB" dirty="0"/>
              <a:t>EUDI Wallet certification challenges</a:t>
            </a:r>
          </a:p>
        </p:txBody>
      </p:sp>
      <p:sp>
        <p:nvSpPr>
          <p:cNvPr id="3" name="Text Placeholder 2">
            <a:extLst>
              <a:ext uri="{FF2B5EF4-FFF2-40B4-BE49-F238E27FC236}">
                <a16:creationId xmlns:a16="http://schemas.microsoft.com/office/drawing/2014/main" id="{6F46ADDB-C822-49B2-B126-8E88C5D006C0}"/>
              </a:ext>
            </a:extLst>
          </p:cNvPr>
          <p:cNvSpPr>
            <a:spLocks noGrp="1"/>
          </p:cNvSpPr>
          <p:nvPr>
            <p:ph type="body" sz="quarter" idx="13"/>
          </p:nvPr>
        </p:nvSpPr>
        <p:spPr/>
        <p:txBody>
          <a:bodyPr/>
          <a:lstStyle/>
          <a:p>
            <a:endParaRPr lang="en-GB"/>
          </a:p>
        </p:txBody>
      </p:sp>
      <p:sp>
        <p:nvSpPr>
          <p:cNvPr id="4" name="Footer Placeholder 3">
            <a:extLst>
              <a:ext uri="{FF2B5EF4-FFF2-40B4-BE49-F238E27FC236}">
                <a16:creationId xmlns:a16="http://schemas.microsoft.com/office/drawing/2014/main" id="{8A2AD81C-4E0F-4297-BE16-38468F59DC19}"/>
              </a:ext>
            </a:extLst>
          </p:cNvPr>
          <p:cNvSpPr>
            <a:spLocks noGrp="1"/>
          </p:cNvSpPr>
          <p:nvPr>
            <p:ph type="ftr" sz="quarter" idx="11"/>
          </p:nvPr>
        </p:nvSpPr>
        <p:spPr/>
        <p:txBody>
          <a:bodyPr/>
          <a:lstStyle/>
          <a:p>
            <a:r>
              <a:rPr lang="en-GB" dirty="0"/>
              <a:t>GlobalPlatform Wallet Seminar – October 2025</a:t>
            </a:r>
          </a:p>
        </p:txBody>
      </p:sp>
      <p:sp>
        <p:nvSpPr>
          <p:cNvPr id="5" name="Content Placeholder 4">
            <a:extLst>
              <a:ext uri="{FF2B5EF4-FFF2-40B4-BE49-F238E27FC236}">
                <a16:creationId xmlns:a16="http://schemas.microsoft.com/office/drawing/2014/main" id="{0583AA18-B295-4D8B-B360-DF5120811513}"/>
              </a:ext>
            </a:extLst>
          </p:cNvPr>
          <p:cNvSpPr>
            <a:spLocks noGrp="1"/>
          </p:cNvSpPr>
          <p:nvPr>
            <p:ph sz="half" idx="1"/>
          </p:nvPr>
        </p:nvSpPr>
        <p:spPr/>
        <p:txBody>
          <a:bodyPr/>
          <a:lstStyle/>
          <a:p>
            <a:pPr lvl="1"/>
            <a:r>
              <a:rPr lang="en-GB" dirty="0"/>
              <a:t>The certification is complex</a:t>
            </a:r>
          </a:p>
          <a:p>
            <a:pPr lvl="2"/>
            <a:r>
              <a:rPr lang="en-GB" dirty="0"/>
              <a:t>Many components</a:t>
            </a:r>
          </a:p>
          <a:p>
            <a:pPr lvl="2"/>
            <a:r>
              <a:rPr lang="en-GB" dirty="0"/>
              <a:t>Many assessment methods</a:t>
            </a:r>
          </a:p>
          <a:p>
            <a:pPr lvl="2"/>
            <a:r>
              <a:rPr lang="en-GB" dirty="0"/>
              <a:t>Some composition required</a:t>
            </a:r>
          </a:p>
          <a:p>
            <a:pPr lvl="2"/>
            <a:r>
              <a:rPr lang="en-GB" dirty="0"/>
              <a:t>Some certification gaps</a:t>
            </a:r>
          </a:p>
          <a:p>
            <a:pPr lvl="2"/>
            <a:r>
              <a:rPr lang="en-GB" dirty="0"/>
              <a:t>Limited flexibility in the choices</a:t>
            </a:r>
          </a:p>
        </p:txBody>
      </p:sp>
      <p:sp>
        <p:nvSpPr>
          <p:cNvPr id="6" name="Content Placeholder 5">
            <a:extLst>
              <a:ext uri="{FF2B5EF4-FFF2-40B4-BE49-F238E27FC236}">
                <a16:creationId xmlns:a16="http://schemas.microsoft.com/office/drawing/2014/main" id="{43AF8C91-6578-452A-98C0-4E19A5FEE493}"/>
              </a:ext>
            </a:extLst>
          </p:cNvPr>
          <p:cNvSpPr>
            <a:spLocks noGrp="1"/>
          </p:cNvSpPr>
          <p:nvPr>
            <p:ph sz="half" idx="14"/>
          </p:nvPr>
        </p:nvSpPr>
        <p:spPr/>
        <p:txBody>
          <a:bodyPr/>
          <a:lstStyle/>
          <a:p>
            <a:pPr lvl="1"/>
            <a:r>
              <a:rPr lang="en-GB" dirty="0"/>
              <a:t>A heavy load in 2026</a:t>
            </a:r>
          </a:p>
          <a:p>
            <a:pPr lvl="2"/>
            <a:r>
              <a:rPr lang="en-GB" dirty="0"/>
              <a:t>EU scheme delivered</a:t>
            </a:r>
          </a:p>
          <a:p>
            <a:pPr lvl="2"/>
            <a:r>
              <a:rPr lang="en-GB" dirty="0"/>
              <a:t>Nationally certified wallets</a:t>
            </a:r>
          </a:p>
          <a:p>
            <a:pPr lvl="1"/>
            <a:r>
              <a:rPr lang="en-GB" dirty="0"/>
              <a:t>Competences are missing</a:t>
            </a:r>
          </a:p>
          <a:p>
            <a:pPr lvl="2"/>
            <a:r>
              <a:rPr lang="en-GB" dirty="0"/>
              <a:t>Not all MS are ready</a:t>
            </a:r>
          </a:p>
          <a:p>
            <a:pPr lvl="2"/>
            <a:r>
              <a:rPr lang="en-GB" dirty="0"/>
              <a:t>CABs lack visibility</a:t>
            </a:r>
          </a:p>
        </p:txBody>
      </p:sp>
      <p:sp>
        <p:nvSpPr>
          <p:cNvPr id="7" name="Content Placeholder 6">
            <a:extLst>
              <a:ext uri="{FF2B5EF4-FFF2-40B4-BE49-F238E27FC236}">
                <a16:creationId xmlns:a16="http://schemas.microsoft.com/office/drawing/2014/main" id="{407F37F0-D864-4FDC-879B-9F6715C66E1B}"/>
              </a:ext>
            </a:extLst>
          </p:cNvPr>
          <p:cNvSpPr>
            <a:spLocks noGrp="1"/>
          </p:cNvSpPr>
          <p:nvPr>
            <p:ph sz="half" idx="15"/>
          </p:nvPr>
        </p:nvSpPr>
        <p:spPr/>
        <p:txBody>
          <a:bodyPr/>
          <a:lstStyle/>
          <a:p>
            <a:pPr lvl="1"/>
            <a:r>
              <a:rPr lang="en-GB" dirty="0"/>
              <a:t>Many new components</a:t>
            </a:r>
          </a:p>
          <a:p>
            <a:pPr lvl="2"/>
            <a:r>
              <a:rPr lang="en-GB" dirty="0"/>
              <a:t>Functional specifications are new or still under development</a:t>
            </a:r>
          </a:p>
          <a:p>
            <a:pPr lvl="2"/>
            <a:r>
              <a:rPr lang="en-GB" dirty="0"/>
              <a:t>Protection profiles still under development</a:t>
            </a:r>
          </a:p>
          <a:p>
            <a:pPr lvl="2"/>
            <a:r>
              <a:rPr lang="en-GB" dirty="0"/>
              <a:t>Wallets under development</a:t>
            </a:r>
          </a:p>
        </p:txBody>
      </p:sp>
      <p:sp>
        <p:nvSpPr>
          <p:cNvPr id="8" name="Text Placeholder 7">
            <a:extLst>
              <a:ext uri="{FF2B5EF4-FFF2-40B4-BE49-F238E27FC236}">
                <a16:creationId xmlns:a16="http://schemas.microsoft.com/office/drawing/2014/main" id="{CC509A26-8958-4CFE-AD34-0236F7E060CB}"/>
              </a:ext>
            </a:extLst>
          </p:cNvPr>
          <p:cNvSpPr>
            <a:spLocks noGrp="1"/>
          </p:cNvSpPr>
          <p:nvPr>
            <p:ph type="body" sz="quarter" idx="16"/>
          </p:nvPr>
        </p:nvSpPr>
        <p:spPr/>
        <p:txBody>
          <a:bodyPr/>
          <a:lstStyle/>
          <a:p>
            <a:r>
              <a:rPr lang="en-GB" dirty="0"/>
              <a:t>Complexity</a:t>
            </a:r>
          </a:p>
        </p:txBody>
      </p:sp>
      <p:sp>
        <p:nvSpPr>
          <p:cNvPr id="9" name="Text Placeholder 8">
            <a:extLst>
              <a:ext uri="{FF2B5EF4-FFF2-40B4-BE49-F238E27FC236}">
                <a16:creationId xmlns:a16="http://schemas.microsoft.com/office/drawing/2014/main" id="{49DFEDEF-A89F-4154-AEC0-8976357AC175}"/>
              </a:ext>
            </a:extLst>
          </p:cNvPr>
          <p:cNvSpPr>
            <a:spLocks noGrp="1"/>
          </p:cNvSpPr>
          <p:nvPr>
            <p:ph type="body" sz="quarter" idx="17"/>
          </p:nvPr>
        </p:nvSpPr>
        <p:spPr/>
        <p:txBody>
          <a:bodyPr/>
          <a:lstStyle/>
          <a:p>
            <a:r>
              <a:rPr lang="en-GB" dirty="0"/>
              <a:t>Immaturity</a:t>
            </a:r>
          </a:p>
        </p:txBody>
      </p:sp>
      <p:sp>
        <p:nvSpPr>
          <p:cNvPr id="10" name="Text Placeholder 9">
            <a:extLst>
              <a:ext uri="{FF2B5EF4-FFF2-40B4-BE49-F238E27FC236}">
                <a16:creationId xmlns:a16="http://schemas.microsoft.com/office/drawing/2014/main" id="{793EF04A-F52F-49A9-9A87-AE68B9AB981E}"/>
              </a:ext>
            </a:extLst>
          </p:cNvPr>
          <p:cNvSpPr>
            <a:spLocks noGrp="1"/>
          </p:cNvSpPr>
          <p:nvPr>
            <p:ph type="body" sz="quarter" idx="18"/>
          </p:nvPr>
        </p:nvSpPr>
        <p:spPr/>
        <p:txBody>
          <a:bodyPr/>
          <a:lstStyle/>
          <a:p>
            <a:r>
              <a:rPr lang="en-GB" dirty="0"/>
              <a:t>Resources</a:t>
            </a:r>
          </a:p>
        </p:txBody>
      </p:sp>
      <p:sp>
        <p:nvSpPr>
          <p:cNvPr id="11" name="Text Placeholder 10">
            <a:extLst>
              <a:ext uri="{FF2B5EF4-FFF2-40B4-BE49-F238E27FC236}">
                <a16:creationId xmlns:a16="http://schemas.microsoft.com/office/drawing/2014/main" id="{F4A84EBD-5EF4-4CEA-A8A7-EF5DF7087679}"/>
              </a:ext>
            </a:extLst>
          </p:cNvPr>
          <p:cNvSpPr>
            <a:spLocks noGrp="1"/>
          </p:cNvSpPr>
          <p:nvPr>
            <p:ph type="body" sz="quarter" idx="19"/>
          </p:nvPr>
        </p:nvSpPr>
        <p:spPr/>
        <p:txBody>
          <a:bodyPr>
            <a:normAutofit/>
          </a:bodyPr>
          <a:lstStyle/>
          <a:p>
            <a:r>
              <a:rPr lang="en-GB" dirty="0"/>
              <a:t>🚀</a:t>
            </a:r>
          </a:p>
        </p:txBody>
      </p:sp>
      <p:sp>
        <p:nvSpPr>
          <p:cNvPr id="12" name="Text Placeholder 11">
            <a:extLst>
              <a:ext uri="{FF2B5EF4-FFF2-40B4-BE49-F238E27FC236}">
                <a16:creationId xmlns:a16="http://schemas.microsoft.com/office/drawing/2014/main" id="{2067EA1B-44F5-445D-AB97-942F4B56E790}"/>
              </a:ext>
            </a:extLst>
          </p:cNvPr>
          <p:cNvSpPr>
            <a:spLocks noGrp="1"/>
          </p:cNvSpPr>
          <p:nvPr>
            <p:ph type="body" sz="quarter" idx="20"/>
          </p:nvPr>
        </p:nvSpPr>
        <p:spPr/>
        <p:txBody>
          <a:bodyPr/>
          <a:lstStyle/>
          <a:p>
            <a:r>
              <a:rPr lang="en-GB" dirty="0"/>
              <a:t>👶</a:t>
            </a:r>
          </a:p>
        </p:txBody>
      </p:sp>
      <p:sp>
        <p:nvSpPr>
          <p:cNvPr id="13" name="Text Placeholder 12">
            <a:extLst>
              <a:ext uri="{FF2B5EF4-FFF2-40B4-BE49-F238E27FC236}">
                <a16:creationId xmlns:a16="http://schemas.microsoft.com/office/drawing/2014/main" id="{1B2CA8E7-B4A0-4A30-9F98-873A1ADFE8AC}"/>
              </a:ext>
            </a:extLst>
          </p:cNvPr>
          <p:cNvSpPr>
            <a:spLocks noGrp="1"/>
          </p:cNvSpPr>
          <p:nvPr>
            <p:ph type="body" sz="quarter" idx="21"/>
          </p:nvPr>
        </p:nvSpPr>
        <p:spPr/>
        <p:txBody>
          <a:bodyPr/>
          <a:lstStyle/>
          <a:p>
            <a:r>
              <a:rPr lang="en-GB" dirty="0"/>
              <a:t>🫵</a:t>
            </a:r>
          </a:p>
        </p:txBody>
      </p:sp>
      <p:sp>
        <p:nvSpPr>
          <p:cNvPr id="14" name="TextBox 13">
            <a:extLst>
              <a:ext uri="{FF2B5EF4-FFF2-40B4-BE49-F238E27FC236}">
                <a16:creationId xmlns:a16="http://schemas.microsoft.com/office/drawing/2014/main" id="{169EF1D7-6A22-4CE2-8B5C-ED8DC84A7D21}"/>
              </a:ext>
            </a:extLst>
          </p:cNvPr>
          <p:cNvSpPr txBox="1"/>
          <p:nvPr/>
        </p:nvSpPr>
        <p:spPr>
          <a:xfrm>
            <a:off x="2680256" y="5859886"/>
            <a:ext cx="6775830" cy="461665"/>
          </a:xfrm>
          <a:prstGeom prst="rect">
            <a:avLst/>
          </a:prstGeom>
          <a:noFill/>
        </p:spPr>
        <p:txBody>
          <a:bodyPr wrap="none" rtlCol="0">
            <a:spAutoFit/>
          </a:bodyPr>
          <a:lstStyle/>
          <a:p>
            <a:pPr algn="ctr"/>
            <a:r>
              <a:rPr lang="en-GB" sz="2400" b="1" dirty="0">
                <a:solidFill>
                  <a:schemeClr val="bg2">
                    <a:lumMod val="75000"/>
                  </a:schemeClr>
                </a:solidFill>
              </a:rPr>
              <a:t>High level of security,</a:t>
            </a:r>
            <a:r>
              <a:rPr lang="en-GB" sz="2400" b="1" dirty="0">
                <a:solidFill>
                  <a:schemeClr val="accent5">
                    <a:lumMod val="75000"/>
                  </a:schemeClr>
                </a:solidFill>
              </a:rPr>
              <a:t> strong demonstrations</a:t>
            </a:r>
          </a:p>
        </p:txBody>
      </p:sp>
    </p:spTree>
    <p:extLst>
      <p:ext uri="{BB962C8B-B14F-4D97-AF65-F5344CB8AC3E}">
        <p14:creationId xmlns:p14="http://schemas.microsoft.com/office/powerpoint/2010/main" val="536671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owchart: Process 12">
            <a:extLst>
              <a:ext uri="{FF2B5EF4-FFF2-40B4-BE49-F238E27FC236}">
                <a16:creationId xmlns:a16="http://schemas.microsoft.com/office/drawing/2014/main" id="{50AC4397-B410-4756-A1AF-AECEA625A59B}"/>
              </a:ext>
            </a:extLst>
          </p:cNvPr>
          <p:cNvSpPr/>
          <p:nvPr/>
        </p:nvSpPr>
        <p:spPr>
          <a:xfrm>
            <a:off x="248198" y="1955248"/>
            <a:ext cx="3319249" cy="4200752"/>
          </a:xfrm>
          <a:prstGeom prst="flowChartProcess">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b"/>
          <a:lstStyle/>
          <a:p>
            <a:pPr algn="ctr"/>
            <a:r>
              <a:rPr lang="en-GB" dirty="0">
                <a:solidFill>
                  <a:schemeClr val="accent4"/>
                </a:solidFill>
              </a:rPr>
              <a:t>Wallet Solution</a:t>
            </a:r>
          </a:p>
        </p:txBody>
      </p:sp>
      <p:sp>
        <p:nvSpPr>
          <p:cNvPr id="15" name="Flowchart: Process 14">
            <a:extLst>
              <a:ext uri="{FF2B5EF4-FFF2-40B4-BE49-F238E27FC236}">
                <a16:creationId xmlns:a16="http://schemas.microsoft.com/office/drawing/2014/main" id="{CDDEA453-7B02-4CBC-92A0-DE6F2E94D12A}"/>
              </a:ext>
            </a:extLst>
          </p:cNvPr>
          <p:cNvSpPr/>
          <p:nvPr/>
        </p:nvSpPr>
        <p:spPr>
          <a:xfrm>
            <a:off x="368300" y="2369712"/>
            <a:ext cx="2844800" cy="3650087"/>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r>
              <a:rPr lang="en-GB" dirty="0">
                <a:solidFill>
                  <a:schemeClr val="accent1">
                    <a:lumMod val="50000"/>
                  </a:schemeClr>
                </a:solidFill>
              </a:rPr>
              <a:t>Wallet Unit</a:t>
            </a:r>
          </a:p>
        </p:txBody>
      </p:sp>
      <p:sp>
        <p:nvSpPr>
          <p:cNvPr id="14" name="Flowchart: Process 13">
            <a:extLst>
              <a:ext uri="{FF2B5EF4-FFF2-40B4-BE49-F238E27FC236}">
                <a16:creationId xmlns:a16="http://schemas.microsoft.com/office/drawing/2014/main" id="{630F86A0-1E43-442F-87FE-F683C304E8B4}"/>
              </a:ext>
            </a:extLst>
          </p:cNvPr>
          <p:cNvSpPr/>
          <p:nvPr/>
        </p:nvSpPr>
        <p:spPr>
          <a:xfrm>
            <a:off x="762000" y="2549688"/>
            <a:ext cx="2298700" cy="2111212"/>
          </a:xfrm>
          <a:prstGeom prst="flowChartProcess">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b"/>
          <a:lstStyle/>
          <a:p>
            <a:pPr algn="ctr"/>
            <a:r>
              <a:rPr lang="en-GB" dirty="0">
                <a:solidFill>
                  <a:schemeClr val="accent5">
                    <a:lumMod val="50000"/>
                  </a:schemeClr>
                </a:solidFill>
              </a:rPr>
              <a:t>Wallet Instance</a:t>
            </a:r>
          </a:p>
        </p:txBody>
      </p:sp>
      <p:sp>
        <p:nvSpPr>
          <p:cNvPr id="16" name="Text Placeholder 15">
            <a:extLst>
              <a:ext uri="{FF2B5EF4-FFF2-40B4-BE49-F238E27FC236}">
                <a16:creationId xmlns:a16="http://schemas.microsoft.com/office/drawing/2014/main" id="{E1832D0F-3C5A-49D8-ACA9-DC7B6039C3F3}"/>
              </a:ext>
            </a:extLst>
          </p:cNvPr>
          <p:cNvSpPr>
            <a:spLocks noGrp="1"/>
          </p:cNvSpPr>
          <p:nvPr>
            <p:ph type="body" sz="quarter" idx="13"/>
          </p:nvPr>
        </p:nvSpPr>
        <p:spPr/>
        <p:txBody>
          <a:bodyPr/>
          <a:lstStyle/>
          <a:p>
            <a:endParaRPr lang="en-GB"/>
          </a:p>
        </p:txBody>
      </p:sp>
      <p:sp>
        <p:nvSpPr>
          <p:cNvPr id="17" name="Text Placeholder 16">
            <a:extLst>
              <a:ext uri="{FF2B5EF4-FFF2-40B4-BE49-F238E27FC236}">
                <a16:creationId xmlns:a16="http://schemas.microsoft.com/office/drawing/2014/main" id="{2FCC7349-13DB-4F72-A91B-E95693FE5CE0}"/>
              </a:ext>
            </a:extLst>
          </p:cNvPr>
          <p:cNvSpPr>
            <a:spLocks noGrp="1"/>
          </p:cNvSpPr>
          <p:nvPr>
            <p:ph type="body" sz="quarter" idx="14"/>
          </p:nvPr>
        </p:nvSpPr>
        <p:spPr>
          <a:xfrm>
            <a:off x="3213100" y="1825199"/>
            <a:ext cx="8974586" cy="4352400"/>
          </a:xfrm>
        </p:spPr>
        <p:txBody>
          <a:bodyPr/>
          <a:lstStyle/>
          <a:p>
            <a:r>
              <a:rPr lang="en-GB" dirty="0"/>
              <a:t>A mobile application is the heart of the wallet solution, implementing the user interface.</a:t>
            </a:r>
          </a:p>
          <a:p>
            <a:pPr lvl="1"/>
            <a:r>
              <a:rPr lang="en-GB" dirty="0"/>
              <a:t>The wallet instance will add more things</a:t>
            </a:r>
          </a:p>
          <a:p>
            <a:pPr lvl="2"/>
            <a:r>
              <a:rPr lang="en-GB" dirty="0"/>
              <a:t>Some data used by the mobile application</a:t>
            </a:r>
          </a:p>
          <a:p>
            <a:pPr lvl="2"/>
            <a:r>
              <a:rPr lang="en-GB" dirty="0"/>
              <a:t>Some backend services and data related to the wallet instance (maybe)</a:t>
            </a:r>
          </a:p>
          <a:p>
            <a:pPr lvl="1"/>
            <a:r>
              <a:rPr lang="en-GB" dirty="0"/>
              <a:t>The wallet unit will add even more things</a:t>
            </a:r>
          </a:p>
          <a:p>
            <a:pPr lvl="2"/>
            <a:r>
              <a:rPr lang="en-GB" dirty="0"/>
              <a:t>Some backend services and data shared between wallet instances (maybe)</a:t>
            </a:r>
          </a:p>
          <a:p>
            <a:pPr lvl="2"/>
            <a:r>
              <a:rPr lang="en-GB" dirty="0"/>
              <a:t>The WSCA(s) and underlying WSCD (not represented)</a:t>
            </a:r>
          </a:p>
          <a:p>
            <a:pPr lvl="1"/>
            <a:r>
              <a:rPr lang="en-GB" dirty="0"/>
              <a:t>The WSCA may take several forms, always in a secure environment</a:t>
            </a:r>
          </a:p>
          <a:p>
            <a:pPr lvl="2"/>
            <a:r>
              <a:rPr lang="en-GB" dirty="0"/>
              <a:t>An application running on the WSCD (SE, HSM)</a:t>
            </a:r>
          </a:p>
          <a:p>
            <a:pPr lvl="2"/>
            <a:r>
              <a:rPr lang="en-GB" dirty="0"/>
              <a:t>An application or service running next to the WSCD</a:t>
            </a:r>
          </a:p>
        </p:txBody>
      </p:sp>
      <p:sp>
        <p:nvSpPr>
          <p:cNvPr id="4" name="Title 3">
            <a:extLst>
              <a:ext uri="{FF2B5EF4-FFF2-40B4-BE49-F238E27FC236}">
                <a16:creationId xmlns:a16="http://schemas.microsoft.com/office/drawing/2014/main" id="{C0FC9EB8-102A-400E-940B-E80EA737636F}"/>
              </a:ext>
            </a:extLst>
          </p:cNvPr>
          <p:cNvSpPr>
            <a:spLocks noGrp="1"/>
          </p:cNvSpPr>
          <p:nvPr>
            <p:ph type="title"/>
          </p:nvPr>
        </p:nvSpPr>
        <p:spPr/>
        <p:txBody>
          <a:bodyPr/>
          <a:lstStyle/>
          <a:p>
            <a:r>
              <a:rPr lang="en-GB" dirty="0"/>
              <a:t>Parts of a wallet solution</a:t>
            </a:r>
            <a:br>
              <a:rPr lang="en-GB" dirty="0"/>
            </a:br>
            <a:r>
              <a:rPr lang="en-GB" i="1" dirty="0"/>
              <a:t>The mobile application case</a:t>
            </a:r>
          </a:p>
        </p:txBody>
      </p:sp>
      <p:sp>
        <p:nvSpPr>
          <p:cNvPr id="5" name="Footer Placeholder 4">
            <a:extLst>
              <a:ext uri="{FF2B5EF4-FFF2-40B4-BE49-F238E27FC236}">
                <a16:creationId xmlns:a16="http://schemas.microsoft.com/office/drawing/2014/main" id="{048D1114-D130-4CCA-AEAE-4D4A19E72E23}"/>
              </a:ext>
            </a:extLst>
          </p:cNvPr>
          <p:cNvSpPr>
            <a:spLocks noGrp="1"/>
          </p:cNvSpPr>
          <p:nvPr>
            <p:ph type="ftr" sz="quarter" idx="11"/>
          </p:nvPr>
        </p:nvSpPr>
        <p:spPr/>
        <p:txBody>
          <a:bodyPr/>
          <a:lstStyle/>
          <a:p>
            <a:r>
              <a:rPr lang="en-US" noProof="0" dirty="0"/>
              <a:t>GlobalPlatform Wallet Seminar – October 2025</a:t>
            </a:r>
            <a:endParaRPr lang="en-GB" noProof="0" dirty="0"/>
          </a:p>
        </p:txBody>
      </p:sp>
      <p:sp>
        <p:nvSpPr>
          <p:cNvPr id="6" name="Rectangle 5">
            <a:extLst>
              <a:ext uri="{FF2B5EF4-FFF2-40B4-BE49-F238E27FC236}">
                <a16:creationId xmlns:a16="http://schemas.microsoft.com/office/drawing/2014/main" id="{46A33DAB-2DC4-4541-A4AA-9567860722E4}"/>
              </a:ext>
            </a:extLst>
          </p:cNvPr>
          <p:cNvSpPr/>
          <p:nvPr/>
        </p:nvSpPr>
        <p:spPr>
          <a:xfrm>
            <a:off x="1003681" y="3585364"/>
            <a:ext cx="1651000" cy="871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t>Mobile application</a:t>
            </a:r>
          </a:p>
        </p:txBody>
      </p:sp>
      <p:sp>
        <p:nvSpPr>
          <p:cNvPr id="7" name="Flowchart: Process 6">
            <a:extLst>
              <a:ext uri="{FF2B5EF4-FFF2-40B4-BE49-F238E27FC236}">
                <a16:creationId xmlns:a16="http://schemas.microsoft.com/office/drawing/2014/main" id="{E21DA24D-0D98-4EF0-A00A-3D6A12FEFBAA}"/>
              </a:ext>
            </a:extLst>
          </p:cNvPr>
          <p:cNvSpPr/>
          <p:nvPr/>
        </p:nvSpPr>
        <p:spPr>
          <a:xfrm>
            <a:off x="1003681" y="5021600"/>
            <a:ext cx="1651000" cy="871200"/>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WSCA</a:t>
            </a:r>
          </a:p>
        </p:txBody>
      </p:sp>
      <p:sp>
        <p:nvSpPr>
          <p:cNvPr id="8" name="Flowchart: Process 7">
            <a:extLst>
              <a:ext uri="{FF2B5EF4-FFF2-40B4-BE49-F238E27FC236}">
                <a16:creationId xmlns:a16="http://schemas.microsoft.com/office/drawing/2014/main" id="{E75474ED-2B78-4838-B641-EAC4FF0592A5}"/>
              </a:ext>
            </a:extLst>
          </p:cNvPr>
          <p:cNvSpPr/>
          <p:nvPr/>
        </p:nvSpPr>
        <p:spPr>
          <a:xfrm>
            <a:off x="1003681" y="2114088"/>
            <a:ext cx="1651000" cy="871200"/>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Wallet  backend</a:t>
            </a:r>
          </a:p>
        </p:txBody>
      </p:sp>
      <p:cxnSp>
        <p:nvCxnSpPr>
          <p:cNvPr id="10" name="Straight Arrow Connector 9">
            <a:extLst>
              <a:ext uri="{FF2B5EF4-FFF2-40B4-BE49-F238E27FC236}">
                <a16:creationId xmlns:a16="http://schemas.microsoft.com/office/drawing/2014/main" id="{510F624C-D532-4B86-85E4-DF86A89F6FA6}"/>
              </a:ext>
            </a:extLst>
          </p:cNvPr>
          <p:cNvCxnSpPr>
            <a:stCxn id="8" idx="2"/>
            <a:endCxn id="6" idx="0"/>
          </p:cNvCxnSpPr>
          <p:nvPr/>
        </p:nvCxnSpPr>
        <p:spPr>
          <a:xfrm>
            <a:off x="1829181" y="2985288"/>
            <a:ext cx="0" cy="600076"/>
          </a:xfrm>
          <a:prstGeom prst="straightConnector1">
            <a:avLst/>
          </a:prstGeom>
          <a:ln>
            <a:headEnd type="triangle"/>
            <a:tailEnd type="triangle"/>
          </a:ln>
        </p:spPr>
        <p:style>
          <a:lnRef idx="3">
            <a:schemeClr val="accent3"/>
          </a:lnRef>
          <a:fillRef idx="0">
            <a:schemeClr val="accent3"/>
          </a:fillRef>
          <a:effectRef idx="2">
            <a:schemeClr val="accent3"/>
          </a:effectRef>
          <a:fontRef idx="minor">
            <a:schemeClr val="tx1"/>
          </a:fontRef>
        </p:style>
      </p:cxnSp>
      <p:cxnSp>
        <p:nvCxnSpPr>
          <p:cNvPr id="11" name="Straight Arrow Connector 10">
            <a:extLst>
              <a:ext uri="{FF2B5EF4-FFF2-40B4-BE49-F238E27FC236}">
                <a16:creationId xmlns:a16="http://schemas.microsoft.com/office/drawing/2014/main" id="{0159D100-D6E0-49D9-AAEB-DEAD13BF2ED7}"/>
              </a:ext>
            </a:extLst>
          </p:cNvPr>
          <p:cNvCxnSpPr>
            <a:cxnSpLocks/>
            <a:stCxn id="6" idx="2"/>
            <a:endCxn id="7" idx="0"/>
          </p:cNvCxnSpPr>
          <p:nvPr/>
        </p:nvCxnSpPr>
        <p:spPr>
          <a:xfrm>
            <a:off x="1829181" y="4456564"/>
            <a:ext cx="0" cy="565036"/>
          </a:xfrm>
          <a:prstGeom prst="straightConnector1">
            <a:avLst/>
          </a:prstGeom>
          <a:ln>
            <a:headEnd type="triangle"/>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1282154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0008D23-010E-4CDA-99DD-D1F9F7672895}"/>
              </a:ext>
            </a:extLst>
          </p:cNvPr>
          <p:cNvSpPr/>
          <p:nvPr/>
        </p:nvSpPr>
        <p:spPr>
          <a:xfrm>
            <a:off x="1607088" y="1960180"/>
            <a:ext cx="3415673" cy="3394842"/>
          </a:xfrm>
          <a:prstGeom prst="rect">
            <a:avLst/>
          </a:prstGeom>
          <a:solidFill>
            <a:schemeClr val="bg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GB" dirty="0">
                <a:solidFill>
                  <a:schemeClr val="bg2">
                    <a:lumMod val="75000"/>
                  </a:schemeClr>
                </a:solidFill>
              </a:rPr>
              <a:t>eID scheme</a:t>
            </a:r>
          </a:p>
        </p:txBody>
      </p:sp>
      <p:sp>
        <p:nvSpPr>
          <p:cNvPr id="10" name="Rectangle 9">
            <a:extLst>
              <a:ext uri="{FF2B5EF4-FFF2-40B4-BE49-F238E27FC236}">
                <a16:creationId xmlns:a16="http://schemas.microsoft.com/office/drawing/2014/main" id="{30221EAB-0277-4DA2-BBCB-367EE3A5B172}"/>
              </a:ext>
            </a:extLst>
          </p:cNvPr>
          <p:cNvSpPr/>
          <p:nvPr/>
        </p:nvSpPr>
        <p:spPr>
          <a:xfrm>
            <a:off x="672000" y="1888477"/>
            <a:ext cx="2186814" cy="3566392"/>
          </a:xfrm>
          <a:prstGeom prst="rect">
            <a:avLst/>
          </a:prstGeom>
          <a:solidFill>
            <a:schemeClr val="accent2">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accent2"/>
                </a:solidFill>
              </a:rPr>
              <a:t>Wallet</a:t>
            </a:r>
            <a:br>
              <a:rPr lang="en-GB" dirty="0">
                <a:solidFill>
                  <a:schemeClr val="accent2"/>
                </a:solidFill>
              </a:rPr>
            </a:br>
            <a:r>
              <a:rPr lang="en-GB" dirty="0">
                <a:solidFill>
                  <a:schemeClr val="accent2"/>
                </a:solidFill>
              </a:rPr>
              <a:t>solution</a:t>
            </a:r>
          </a:p>
        </p:txBody>
      </p:sp>
      <p:sp>
        <p:nvSpPr>
          <p:cNvPr id="9" name="Rectangle 8">
            <a:extLst>
              <a:ext uri="{FF2B5EF4-FFF2-40B4-BE49-F238E27FC236}">
                <a16:creationId xmlns:a16="http://schemas.microsoft.com/office/drawing/2014/main" id="{638CFC76-6710-483B-8A02-349067D24227}"/>
              </a:ext>
            </a:extLst>
          </p:cNvPr>
          <p:cNvSpPr/>
          <p:nvPr/>
        </p:nvSpPr>
        <p:spPr>
          <a:xfrm>
            <a:off x="1744386" y="2070539"/>
            <a:ext cx="988304" cy="3174124"/>
          </a:xfrm>
          <a:prstGeom prst="rect">
            <a:avLst/>
          </a:prstGeom>
          <a:solidFill>
            <a:srgbClr val="EE756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accent1">
                    <a:lumMod val="75000"/>
                  </a:schemeClr>
                </a:solidFill>
              </a:rPr>
              <a:t>eID means</a:t>
            </a:r>
          </a:p>
        </p:txBody>
      </p:sp>
      <p:sp>
        <p:nvSpPr>
          <p:cNvPr id="2" name="Text Placeholder 1">
            <a:extLst>
              <a:ext uri="{FF2B5EF4-FFF2-40B4-BE49-F238E27FC236}">
                <a16:creationId xmlns:a16="http://schemas.microsoft.com/office/drawing/2014/main" id="{883AC0F8-FEBE-4059-8FAD-FE8DA4F28F3F}"/>
              </a:ext>
            </a:extLst>
          </p:cNvPr>
          <p:cNvSpPr>
            <a:spLocks noGrp="1"/>
          </p:cNvSpPr>
          <p:nvPr>
            <p:ph type="body" sz="quarter" idx="13"/>
          </p:nvPr>
        </p:nvSpPr>
        <p:spPr/>
        <p:txBody>
          <a:bodyPr/>
          <a:lstStyle/>
          <a:p>
            <a:endParaRPr lang="en-GB"/>
          </a:p>
        </p:txBody>
      </p:sp>
      <p:sp>
        <p:nvSpPr>
          <p:cNvPr id="3" name="Text Placeholder 2">
            <a:extLst>
              <a:ext uri="{FF2B5EF4-FFF2-40B4-BE49-F238E27FC236}">
                <a16:creationId xmlns:a16="http://schemas.microsoft.com/office/drawing/2014/main" id="{2A6197E9-59C0-4190-9340-6C614732B3BD}"/>
              </a:ext>
            </a:extLst>
          </p:cNvPr>
          <p:cNvSpPr>
            <a:spLocks noGrp="1"/>
          </p:cNvSpPr>
          <p:nvPr>
            <p:ph type="body" sz="quarter" idx="14"/>
          </p:nvPr>
        </p:nvSpPr>
        <p:spPr>
          <a:xfrm>
            <a:off x="5045628" y="1825199"/>
            <a:ext cx="7142058" cy="4352400"/>
          </a:xfrm>
        </p:spPr>
        <p:txBody>
          <a:bodyPr/>
          <a:lstStyle/>
          <a:p>
            <a:r>
              <a:rPr lang="en-GB" dirty="0"/>
              <a:t>Making sense of the concepts has been a major challenge.</a:t>
            </a:r>
          </a:p>
          <a:p>
            <a:pPr lvl="1"/>
            <a:r>
              <a:rPr lang="en-GB" dirty="0"/>
              <a:t>The eID means covers a number of wallet parts</a:t>
            </a:r>
          </a:p>
          <a:p>
            <a:pPr lvl="2"/>
            <a:r>
              <a:rPr lang="en-GB" dirty="0"/>
              <a:t>PID aspects of the wallet unit</a:t>
            </a:r>
          </a:p>
          <a:p>
            <a:pPr lvl="2"/>
            <a:r>
              <a:rPr lang="en-GB" dirty="0"/>
              <a:t>Some parts of the wallet service, including user on-boarding and related ISMS</a:t>
            </a:r>
          </a:p>
          <a:p>
            <a:pPr lvl="1"/>
            <a:r>
              <a:rPr lang="en-GB" dirty="0"/>
              <a:t>The eID scheme requires an eID means and…</a:t>
            </a:r>
          </a:p>
          <a:p>
            <a:pPr lvl="2"/>
            <a:r>
              <a:rPr lang="en-GB" dirty="0"/>
              <a:t>A PID service, at least to manage the PID attestations from the PID Provider’s side, with related ISMS</a:t>
            </a:r>
          </a:p>
          <a:p>
            <a:pPr lvl="1"/>
            <a:r>
              <a:rPr lang="en-GB" dirty="0"/>
              <a:t>This gives a direction for the definition of </a:t>
            </a:r>
            <a:r>
              <a:rPr lang="en-GB" dirty="0" err="1"/>
              <a:t>subcertificates</a:t>
            </a:r>
            <a:r>
              <a:rPr lang="en-GB" dirty="0"/>
              <a:t> for “wallets” and “eID scheme”.</a:t>
            </a:r>
          </a:p>
        </p:txBody>
      </p:sp>
      <p:sp>
        <p:nvSpPr>
          <p:cNvPr id="4" name="Title 3">
            <a:extLst>
              <a:ext uri="{FF2B5EF4-FFF2-40B4-BE49-F238E27FC236}">
                <a16:creationId xmlns:a16="http://schemas.microsoft.com/office/drawing/2014/main" id="{056CE906-5C00-4A64-B467-9B5075848AD7}"/>
              </a:ext>
            </a:extLst>
          </p:cNvPr>
          <p:cNvSpPr>
            <a:spLocks noGrp="1"/>
          </p:cNvSpPr>
          <p:nvPr>
            <p:ph type="title"/>
          </p:nvPr>
        </p:nvSpPr>
        <p:spPr/>
        <p:txBody>
          <a:bodyPr/>
          <a:lstStyle/>
          <a:p>
            <a:r>
              <a:rPr lang="en-GB" dirty="0"/>
              <a:t>Wallet, wallet provider,    eID means</a:t>
            </a:r>
            <a:br>
              <a:rPr lang="en-GB" dirty="0"/>
            </a:br>
            <a:r>
              <a:rPr lang="en-GB" dirty="0"/>
              <a:t>eID scheme, PID provider</a:t>
            </a:r>
          </a:p>
        </p:txBody>
      </p:sp>
      <p:sp>
        <p:nvSpPr>
          <p:cNvPr id="5" name="Footer Placeholder 4">
            <a:extLst>
              <a:ext uri="{FF2B5EF4-FFF2-40B4-BE49-F238E27FC236}">
                <a16:creationId xmlns:a16="http://schemas.microsoft.com/office/drawing/2014/main" id="{EA28CBA7-2EF7-41FB-AFA0-4C4F01D71434}"/>
              </a:ext>
            </a:extLst>
          </p:cNvPr>
          <p:cNvSpPr>
            <a:spLocks noGrp="1"/>
          </p:cNvSpPr>
          <p:nvPr>
            <p:ph type="ftr" sz="quarter" idx="11"/>
          </p:nvPr>
        </p:nvSpPr>
        <p:spPr/>
        <p:txBody>
          <a:bodyPr/>
          <a:lstStyle/>
          <a:p>
            <a:r>
              <a:rPr lang="en-US" noProof="0" dirty="0"/>
              <a:t>GlobalPlatform Wallet Seminar – October 2025</a:t>
            </a:r>
            <a:endParaRPr lang="en-GB" noProof="0" dirty="0"/>
          </a:p>
        </p:txBody>
      </p:sp>
      <p:sp>
        <p:nvSpPr>
          <p:cNvPr id="6" name="Rectangle 5">
            <a:extLst>
              <a:ext uri="{FF2B5EF4-FFF2-40B4-BE49-F238E27FC236}">
                <a16:creationId xmlns:a16="http://schemas.microsoft.com/office/drawing/2014/main" id="{489E0EC0-CB21-4286-9AD8-22E05DF616E3}"/>
              </a:ext>
            </a:extLst>
          </p:cNvPr>
          <p:cNvSpPr/>
          <p:nvPr/>
        </p:nvSpPr>
        <p:spPr>
          <a:xfrm>
            <a:off x="861186" y="2687196"/>
            <a:ext cx="1766400" cy="871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t>Wallet service</a:t>
            </a:r>
          </a:p>
        </p:txBody>
      </p:sp>
      <p:sp>
        <p:nvSpPr>
          <p:cNvPr id="7" name="Rectangle 6">
            <a:extLst>
              <a:ext uri="{FF2B5EF4-FFF2-40B4-BE49-F238E27FC236}">
                <a16:creationId xmlns:a16="http://schemas.microsoft.com/office/drawing/2014/main" id="{0A31713B-2A68-4545-8EB3-10558F4957F4}"/>
              </a:ext>
            </a:extLst>
          </p:cNvPr>
          <p:cNvSpPr/>
          <p:nvPr/>
        </p:nvSpPr>
        <p:spPr>
          <a:xfrm>
            <a:off x="861186" y="4154436"/>
            <a:ext cx="1766400" cy="871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t>Wallet unit</a:t>
            </a:r>
          </a:p>
        </p:txBody>
      </p:sp>
      <p:sp>
        <p:nvSpPr>
          <p:cNvPr id="8" name="Rectangle 7">
            <a:extLst>
              <a:ext uri="{FF2B5EF4-FFF2-40B4-BE49-F238E27FC236}">
                <a16:creationId xmlns:a16="http://schemas.microsoft.com/office/drawing/2014/main" id="{3512682A-F0A9-4F18-9BCF-97FDCEA061BA}"/>
              </a:ext>
            </a:extLst>
          </p:cNvPr>
          <p:cNvSpPr/>
          <p:nvPr/>
        </p:nvSpPr>
        <p:spPr>
          <a:xfrm>
            <a:off x="3140521" y="2687196"/>
            <a:ext cx="1766400" cy="871200"/>
          </a:xfrm>
          <a:prstGeom prst="rect">
            <a:avLst/>
          </a:prstGeom>
          <a:solidFill>
            <a:schemeClr val="bg2">
              <a:lumMod val="75000"/>
            </a:schemeClr>
          </a:solidFill>
          <a:ln>
            <a:solidFill>
              <a:schemeClr val="bg2">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t>PID service</a:t>
            </a:r>
          </a:p>
        </p:txBody>
      </p:sp>
      <p:sp>
        <p:nvSpPr>
          <p:cNvPr id="12" name="TextBox 11">
            <a:extLst>
              <a:ext uri="{FF2B5EF4-FFF2-40B4-BE49-F238E27FC236}">
                <a16:creationId xmlns:a16="http://schemas.microsoft.com/office/drawing/2014/main" id="{FAC6626E-4C31-4909-998E-E1CFB478D397}"/>
              </a:ext>
            </a:extLst>
          </p:cNvPr>
          <p:cNvSpPr txBox="1"/>
          <p:nvPr/>
        </p:nvSpPr>
        <p:spPr>
          <a:xfrm>
            <a:off x="672000" y="5654570"/>
            <a:ext cx="2186814" cy="369332"/>
          </a:xfrm>
          <a:prstGeom prst="rect">
            <a:avLst/>
          </a:prstGeom>
          <a:noFill/>
        </p:spPr>
        <p:txBody>
          <a:bodyPr wrap="square" rtlCol="0">
            <a:spAutoFit/>
          </a:bodyPr>
          <a:lstStyle/>
          <a:p>
            <a:pPr algn="ctr"/>
            <a:r>
              <a:rPr lang="en-GB" dirty="0">
                <a:solidFill>
                  <a:schemeClr val="accent2"/>
                </a:solidFill>
              </a:rPr>
              <a:t>Wallet Provider</a:t>
            </a:r>
          </a:p>
        </p:txBody>
      </p:sp>
      <p:sp>
        <p:nvSpPr>
          <p:cNvPr id="13" name="TextBox 12">
            <a:extLst>
              <a:ext uri="{FF2B5EF4-FFF2-40B4-BE49-F238E27FC236}">
                <a16:creationId xmlns:a16="http://schemas.microsoft.com/office/drawing/2014/main" id="{440E375A-EBF9-4787-8035-C7B83B83A0A3}"/>
              </a:ext>
            </a:extLst>
          </p:cNvPr>
          <p:cNvSpPr txBox="1"/>
          <p:nvPr/>
        </p:nvSpPr>
        <p:spPr>
          <a:xfrm>
            <a:off x="2858814" y="5654570"/>
            <a:ext cx="2490951" cy="369332"/>
          </a:xfrm>
          <a:prstGeom prst="rect">
            <a:avLst/>
          </a:prstGeom>
          <a:noFill/>
        </p:spPr>
        <p:txBody>
          <a:bodyPr wrap="square" rtlCol="0">
            <a:spAutoFit/>
          </a:bodyPr>
          <a:lstStyle/>
          <a:p>
            <a:pPr algn="ctr"/>
            <a:r>
              <a:rPr lang="en-GB" dirty="0">
                <a:solidFill>
                  <a:schemeClr val="bg2">
                    <a:lumMod val="75000"/>
                  </a:schemeClr>
                </a:solidFill>
              </a:rPr>
              <a:t>PID Provider</a:t>
            </a:r>
          </a:p>
        </p:txBody>
      </p:sp>
    </p:spTree>
    <p:extLst>
      <p:ext uri="{BB962C8B-B14F-4D97-AF65-F5344CB8AC3E}">
        <p14:creationId xmlns:p14="http://schemas.microsoft.com/office/powerpoint/2010/main" val="2168186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01233E-4DEF-4450-A891-A44ECA294AA6}"/>
              </a:ext>
            </a:extLst>
          </p:cNvPr>
          <p:cNvSpPr>
            <a:spLocks noGrp="1"/>
          </p:cNvSpPr>
          <p:nvPr>
            <p:ph type="body" sz="quarter" idx="13"/>
          </p:nvPr>
        </p:nvSpPr>
        <p:spPr/>
        <p:txBody>
          <a:bodyPr/>
          <a:lstStyle/>
          <a:p>
            <a:endParaRPr lang="en-GB"/>
          </a:p>
        </p:txBody>
      </p:sp>
      <p:sp>
        <p:nvSpPr>
          <p:cNvPr id="3" name="Text Placeholder 2">
            <a:extLst>
              <a:ext uri="{FF2B5EF4-FFF2-40B4-BE49-F238E27FC236}">
                <a16:creationId xmlns:a16="http://schemas.microsoft.com/office/drawing/2014/main" id="{BA2DF4C0-3308-457B-84EE-A2B02EAD95D6}"/>
              </a:ext>
            </a:extLst>
          </p:cNvPr>
          <p:cNvSpPr>
            <a:spLocks noGrp="1"/>
          </p:cNvSpPr>
          <p:nvPr>
            <p:ph type="body" sz="quarter" idx="14"/>
          </p:nvPr>
        </p:nvSpPr>
        <p:spPr>
          <a:xfrm>
            <a:off x="4465706" y="1825199"/>
            <a:ext cx="7721980" cy="4352400"/>
          </a:xfrm>
        </p:spPr>
        <p:txBody>
          <a:bodyPr/>
          <a:lstStyle/>
          <a:p>
            <a:r>
              <a:rPr lang="en-GB" dirty="0"/>
              <a:t>There is no easy path, but it doesn’t mean that there is no path.</a:t>
            </a:r>
          </a:p>
          <a:p>
            <a:pPr lvl="1"/>
            <a:r>
              <a:rPr lang="en-GB" dirty="0"/>
              <a:t>Certification is a well-paved road</a:t>
            </a:r>
          </a:p>
          <a:p>
            <a:pPr lvl="2"/>
            <a:r>
              <a:rPr lang="en-GB" dirty="0"/>
              <a:t>The advantage of formalism is that it helps in defining new things</a:t>
            </a:r>
          </a:p>
          <a:p>
            <a:pPr lvl="2"/>
            <a:r>
              <a:rPr lang="en-GB" dirty="0"/>
              <a:t>But we may also need to challenge a bit the status quo</a:t>
            </a:r>
          </a:p>
          <a:p>
            <a:pPr lvl="2"/>
            <a:endParaRPr lang="en-GB" dirty="0"/>
          </a:p>
          <a:p>
            <a:pPr lvl="1"/>
            <a:r>
              <a:rPr lang="en-GB" dirty="0"/>
              <a:t>But shortcuts are likely not to be a good idea</a:t>
            </a:r>
          </a:p>
          <a:p>
            <a:pPr lvl="2"/>
            <a:r>
              <a:rPr lang="en-GB" dirty="0"/>
              <a:t>Reaching a high level of assurance, even substantial, is hard</a:t>
            </a:r>
          </a:p>
          <a:p>
            <a:pPr lvl="2"/>
            <a:r>
              <a:rPr lang="en-GB" dirty="0"/>
              <a:t>Cutting the wrong corners is just delaying issues</a:t>
            </a:r>
          </a:p>
          <a:p>
            <a:pPr lvl="2"/>
            <a:endParaRPr lang="en-GB" dirty="0"/>
          </a:p>
          <a:p>
            <a:r>
              <a:rPr lang="en-GB" dirty="0"/>
              <a:t>We are all working together on getting EUDI wallets certified as soon as possible</a:t>
            </a:r>
          </a:p>
          <a:p>
            <a:pPr lvl="1"/>
            <a:endParaRPr lang="en-GB" dirty="0"/>
          </a:p>
        </p:txBody>
      </p:sp>
      <p:sp>
        <p:nvSpPr>
          <p:cNvPr id="4" name="Title 3">
            <a:extLst>
              <a:ext uri="{FF2B5EF4-FFF2-40B4-BE49-F238E27FC236}">
                <a16:creationId xmlns:a16="http://schemas.microsoft.com/office/drawing/2014/main" id="{CC52C65D-6741-4B76-B8E6-7D7D3BA3BC2D}"/>
              </a:ext>
            </a:extLst>
          </p:cNvPr>
          <p:cNvSpPr>
            <a:spLocks noGrp="1"/>
          </p:cNvSpPr>
          <p:nvPr>
            <p:ph type="title"/>
          </p:nvPr>
        </p:nvSpPr>
        <p:spPr/>
        <p:txBody>
          <a:bodyPr/>
          <a:lstStyle/>
          <a:p>
            <a:r>
              <a:rPr lang="en-GB" dirty="0"/>
              <a:t>The path forward</a:t>
            </a:r>
          </a:p>
        </p:txBody>
      </p:sp>
      <p:sp>
        <p:nvSpPr>
          <p:cNvPr id="5" name="Footer Placeholder 4">
            <a:extLst>
              <a:ext uri="{FF2B5EF4-FFF2-40B4-BE49-F238E27FC236}">
                <a16:creationId xmlns:a16="http://schemas.microsoft.com/office/drawing/2014/main" id="{7D2C21EA-A6A2-4037-9FBC-3D57889038CA}"/>
              </a:ext>
            </a:extLst>
          </p:cNvPr>
          <p:cNvSpPr>
            <a:spLocks noGrp="1"/>
          </p:cNvSpPr>
          <p:nvPr>
            <p:ph type="ftr" sz="quarter" idx="11"/>
          </p:nvPr>
        </p:nvSpPr>
        <p:spPr/>
        <p:txBody>
          <a:bodyPr/>
          <a:lstStyle/>
          <a:p>
            <a:r>
              <a:rPr lang="en-GB" noProof="0" dirty="0"/>
              <a:t>GlobalPlatform Wallet Seminar – October 2025</a:t>
            </a:r>
          </a:p>
        </p:txBody>
      </p:sp>
      <p:pic>
        <p:nvPicPr>
          <p:cNvPr id="6" name="Picture 5">
            <a:extLst>
              <a:ext uri="{FF2B5EF4-FFF2-40B4-BE49-F238E27FC236}">
                <a16:creationId xmlns:a16="http://schemas.microsoft.com/office/drawing/2014/main" id="{F4D7822D-EB2A-42F2-8253-A8622C61C3E2}"/>
              </a:ext>
            </a:extLst>
          </p:cNvPr>
          <p:cNvPicPr>
            <a:picLocks noChangeAspect="1"/>
          </p:cNvPicPr>
          <p:nvPr/>
        </p:nvPicPr>
        <p:blipFill rotWithShape="1">
          <a:blip r:embed="rId2"/>
          <a:srcRect b="16096"/>
          <a:stretch/>
        </p:blipFill>
        <p:spPr>
          <a:xfrm>
            <a:off x="486134" y="1898656"/>
            <a:ext cx="3979572" cy="1913491"/>
          </a:xfrm>
          <a:prstGeom prst="rect">
            <a:avLst/>
          </a:prstGeom>
        </p:spPr>
      </p:pic>
      <p:pic>
        <p:nvPicPr>
          <p:cNvPr id="8" name="Picture 7">
            <a:extLst>
              <a:ext uri="{FF2B5EF4-FFF2-40B4-BE49-F238E27FC236}">
                <a16:creationId xmlns:a16="http://schemas.microsoft.com/office/drawing/2014/main" id="{774D75D7-FC79-4836-85D1-9D2CE28D1085}"/>
              </a:ext>
            </a:extLst>
          </p:cNvPr>
          <p:cNvPicPr>
            <a:picLocks noChangeAspect="1"/>
          </p:cNvPicPr>
          <p:nvPr/>
        </p:nvPicPr>
        <p:blipFill rotWithShape="1">
          <a:blip r:embed="rId3">
            <a:extLst>
              <a:ext uri="{28A0092B-C50C-407E-A947-70E740481C1C}">
                <a14:useLocalDpi xmlns:a14="http://schemas.microsoft.com/office/drawing/2010/main" val="0"/>
              </a:ext>
            </a:extLst>
          </a:blip>
          <a:srcRect l="24239"/>
          <a:stretch/>
        </p:blipFill>
        <p:spPr>
          <a:xfrm>
            <a:off x="486134" y="4076181"/>
            <a:ext cx="3979572" cy="2192955"/>
          </a:xfrm>
          <a:prstGeom prst="rect">
            <a:avLst/>
          </a:prstGeom>
        </p:spPr>
      </p:pic>
    </p:spTree>
    <p:extLst>
      <p:ext uri="{BB962C8B-B14F-4D97-AF65-F5344CB8AC3E}">
        <p14:creationId xmlns:p14="http://schemas.microsoft.com/office/powerpoint/2010/main" val="140354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6A0B127-35F3-4653-B993-472C56E0C370}"/>
              </a:ext>
            </a:extLst>
          </p:cNvPr>
          <p:cNvSpPr>
            <a:spLocks noGrp="1"/>
          </p:cNvSpPr>
          <p:nvPr>
            <p:ph type="title"/>
          </p:nvPr>
        </p:nvSpPr>
        <p:spPr/>
        <p:txBody>
          <a:bodyPr/>
          <a:lstStyle/>
          <a:p>
            <a:r>
              <a:rPr lang="en-GB" noProof="0" dirty="0"/>
              <a:t>Thank you for your attention</a:t>
            </a:r>
          </a:p>
        </p:txBody>
      </p:sp>
      <p:sp>
        <p:nvSpPr>
          <p:cNvPr id="3" name="Zástupný symbol pro text 2">
            <a:extLst>
              <a:ext uri="{FF2B5EF4-FFF2-40B4-BE49-F238E27FC236}">
                <a16:creationId xmlns:a16="http://schemas.microsoft.com/office/drawing/2014/main" id="{DDCEA5FD-4CBF-4296-AC02-F7A59493921E}"/>
              </a:ext>
            </a:extLst>
          </p:cNvPr>
          <p:cNvSpPr>
            <a:spLocks noGrp="1"/>
          </p:cNvSpPr>
          <p:nvPr>
            <p:ph type="body" sz="quarter" idx="10"/>
          </p:nvPr>
        </p:nvSpPr>
        <p:spPr>
          <a:xfrm>
            <a:off x="863600" y="4187685"/>
            <a:ext cx="4519283" cy="814135"/>
          </a:xfrm>
        </p:spPr>
        <p:txBody>
          <a:bodyPr>
            <a:normAutofit/>
          </a:bodyPr>
          <a:lstStyle/>
          <a:p>
            <a:pPr lvl="0">
              <a:defRPr/>
            </a:pPr>
            <a:r>
              <a:rPr lang="en-GB" b="1" dirty="0">
                <a:latin typeface="Arial" panose="020B0604020202020204" pitchFamily="34" charset="0"/>
                <a:cs typeface="Arial" panose="020B0604020202020204" pitchFamily="34" charset="0"/>
              </a:rPr>
              <a:t>European Union Agency for Cybersecurity</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Ethnikis</a:t>
            </a:r>
            <a:r>
              <a:rPr lang="en-GB" dirty="0">
                <a:latin typeface="Arial" panose="020B0604020202020204" pitchFamily="34" charset="0"/>
                <a:cs typeface="Arial" panose="020B0604020202020204" pitchFamily="34" charset="0"/>
              </a:rPr>
              <a:t> </a:t>
            </a:r>
            <a:r>
              <a:rPr lang="en-GB" dirty="0" err="1">
                <a:latin typeface="Arial" panose="020B0604020202020204" pitchFamily="34" charset="0"/>
                <a:cs typeface="Arial" panose="020B0604020202020204" pitchFamily="34" charset="0"/>
              </a:rPr>
              <a:t>Antistaseos</a:t>
            </a:r>
            <a:r>
              <a:rPr lang="en-GB" dirty="0">
                <a:latin typeface="Arial" panose="020B0604020202020204" pitchFamily="34" charset="0"/>
                <a:cs typeface="Arial" panose="020B0604020202020204" pitchFamily="34" charset="0"/>
              </a:rPr>
              <a:t> 72 &amp; </a:t>
            </a:r>
            <a:r>
              <a:rPr lang="en-GB" dirty="0" err="1">
                <a:latin typeface="Arial" panose="020B0604020202020204" pitchFamily="34" charset="0"/>
                <a:cs typeface="Arial" panose="020B0604020202020204" pitchFamily="34" charset="0"/>
              </a:rPr>
              <a:t>Agamemnonos</a:t>
            </a:r>
            <a:r>
              <a:rPr lang="en-GB" dirty="0">
                <a:latin typeface="Arial" panose="020B0604020202020204" pitchFamily="34" charset="0"/>
                <a:cs typeface="Arial" panose="020B0604020202020204" pitchFamily="34" charset="0"/>
              </a:rPr>
              <a:t> 14, </a:t>
            </a:r>
            <a:r>
              <a:rPr lang="en-GB" dirty="0" err="1">
                <a:latin typeface="Arial" panose="020B0604020202020204" pitchFamily="34" charset="0"/>
                <a:cs typeface="Arial" panose="020B0604020202020204" pitchFamily="34" charset="0"/>
              </a:rPr>
              <a:t>Chalandri</a:t>
            </a:r>
            <a:r>
              <a:rPr lang="en-GB" dirty="0">
                <a:latin typeface="Arial" panose="020B0604020202020204" pitchFamily="34" charset="0"/>
                <a:cs typeface="Arial" panose="020B0604020202020204" pitchFamily="34" charset="0"/>
              </a:rPr>
              <a:t> 15231</a:t>
            </a:r>
          </a:p>
          <a:p>
            <a:pPr lvl="0">
              <a:defRPr/>
            </a:pPr>
            <a:r>
              <a:rPr lang="en-GB" dirty="0" err="1">
                <a:latin typeface="Arial" panose="020B0604020202020204" pitchFamily="34" charset="0"/>
                <a:cs typeface="Arial" panose="020B0604020202020204" pitchFamily="34" charset="0"/>
              </a:rPr>
              <a:t>Attiki</a:t>
            </a:r>
            <a:r>
              <a:rPr lang="en-GB" dirty="0">
                <a:latin typeface="Arial" panose="020B0604020202020204" pitchFamily="34" charset="0"/>
                <a:cs typeface="Arial" panose="020B0604020202020204" pitchFamily="34" charset="0"/>
              </a:rPr>
              <a:t>, Greece</a:t>
            </a:r>
            <a:endParaRPr lang="cs-CZ" dirty="0">
              <a:latin typeface="Arial" panose="020B0604020202020204" pitchFamily="34" charset="0"/>
              <a:cs typeface="Arial" panose="020B0604020202020204" pitchFamily="34" charset="0"/>
            </a:endParaRPr>
          </a:p>
        </p:txBody>
      </p:sp>
      <p:sp>
        <p:nvSpPr>
          <p:cNvPr id="4" name="Zástupný symbol pro text 3">
            <a:extLst>
              <a:ext uri="{FF2B5EF4-FFF2-40B4-BE49-F238E27FC236}">
                <a16:creationId xmlns:a16="http://schemas.microsoft.com/office/drawing/2014/main" id="{F6821014-963F-46A5-BCD7-093B1F475498}"/>
              </a:ext>
            </a:extLst>
          </p:cNvPr>
          <p:cNvSpPr>
            <a:spLocks noGrp="1"/>
          </p:cNvSpPr>
          <p:nvPr>
            <p:ph type="body" sz="quarter" idx="11"/>
          </p:nvPr>
        </p:nvSpPr>
        <p:spPr/>
        <p:txBody>
          <a:bodyPr/>
          <a:lstStyle/>
          <a:p>
            <a:r>
              <a:rPr lang="en-GB" noProof="0" dirty="0"/>
              <a:t>+30 28 14 </a:t>
            </a:r>
            <a:r>
              <a:rPr lang="en-GB" noProof="0"/>
              <a:t>40 9711</a:t>
            </a:r>
            <a:endParaRPr lang="en-GB" noProof="0" dirty="0"/>
          </a:p>
        </p:txBody>
      </p:sp>
      <p:sp>
        <p:nvSpPr>
          <p:cNvPr id="5" name="Zástupný symbol pro text 4">
            <a:extLst>
              <a:ext uri="{FF2B5EF4-FFF2-40B4-BE49-F238E27FC236}">
                <a16:creationId xmlns:a16="http://schemas.microsoft.com/office/drawing/2014/main" id="{21F7E587-E17D-45D3-9EE2-9AA942823AF8}"/>
              </a:ext>
            </a:extLst>
          </p:cNvPr>
          <p:cNvSpPr>
            <a:spLocks noGrp="1"/>
          </p:cNvSpPr>
          <p:nvPr>
            <p:ph type="body" sz="quarter" idx="12"/>
          </p:nvPr>
        </p:nvSpPr>
        <p:spPr/>
        <p:txBody>
          <a:bodyPr/>
          <a:lstStyle/>
          <a:p>
            <a:r>
              <a:rPr lang="en-GB" dirty="0">
                <a:latin typeface="Arial" panose="020B0604020202020204" pitchFamily="34" charset="0"/>
                <a:cs typeface="Arial" panose="020B0604020202020204" pitchFamily="34" charset="0"/>
              </a:rPr>
              <a:t>certification</a:t>
            </a:r>
            <a:r>
              <a:rPr lang="en-GB" noProof="0" dirty="0">
                <a:latin typeface="Arial" panose="020B0604020202020204" pitchFamily="34" charset="0"/>
                <a:cs typeface="Arial" panose="020B0604020202020204" pitchFamily="34" charset="0"/>
              </a:rPr>
              <a:t>@enisa.europa.eu</a:t>
            </a:r>
            <a:endParaRPr lang="en-GB" noProof="0" dirty="0"/>
          </a:p>
        </p:txBody>
      </p:sp>
      <p:sp>
        <p:nvSpPr>
          <p:cNvPr id="6" name="Zástupný symbol pro text 5">
            <a:extLst>
              <a:ext uri="{FF2B5EF4-FFF2-40B4-BE49-F238E27FC236}">
                <a16:creationId xmlns:a16="http://schemas.microsoft.com/office/drawing/2014/main" id="{4D65B8DD-44C8-4CCB-AC99-C3462440D40A}"/>
              </a:ext>
            </a:extLst>
          </p:cNvPr>
          <p:cNvSpPr>
            <a:spLocks noGrp="1"/>
          </p:cNvSpPr>
          <p:nvPr>
            <p:ph type="body" sz="quarter" idx="13"/>
          </p:nvPr>
        </p:nvSpPr>
        <p:spPr/>
        <p:txBody>
          <a:bodyPr/>
          <a:lstStyle/>
          <a:p>
            <a:r>
              <a:rPr lang="en-GB" noProof="0"/>
              <a:t>www.enisa.europa.eu</a:t>
            </a:r>
            <a:endParaRPr lang="en-GB" noProof="0" dirty="0"/>
          </a:p>
        </p:txBody>
      </p:sp>
    </p:spTree>
    <p:extLst>
      <p:ext uri="{BB962C8B-B14F-4D97-AF65-F5344CB8AC3E}">
        <p14:creationId xmlns:p14="http://schemas.microsoft.com/office/powerpoint/2010/main" val="2776753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text 1">
            <a:extLst>
              <a:ext uri="{FF2B5EF4-FFF2-40B4-BE49-F238E27FC236}">
                <a16:creationId xmlns:a16="http://schemas.microsoft.com/office/drawing/2014/main" id="{81225C6D-D219-417E-9CF2-43104ADDC7F9}"/>
              </a:ext>
            </a:extLst>
          </p:cNvPr>
          <p:cNvSpPr>
            <a:spLocks noGrp="1"/>
          </p:cNvSpPr>
          <p:nvPr>
            <p:ph type="body" sz="quarter" idx="10"/>
          </p:nvPr>
        </p:nvSpPr>
        <p:spPr/>
        <p:txBody>
          <a:bodyPr/>
          <a:lstStyle/>
          <a:p>
            <a:r>
              <a:rPr lang="en-GB" noProof="0" dirty="0">
                <a:latin typeface="Arial" panose="020B0604020202020204" pitchFamily="34" charset="0"/>
                <a:cs typeface="Arial" panose="020B0604020202020204" pitchFamily="34" charset="0"/>
              </a:rPr>
              <a:t>Eric Vetillard, Ph.D. </a:t>
            </a:r>
          </a:p>
          <a:p>
            <a:pPr lvl="1"/>
            <a:r>
              <a:rPr lang="en-GB" noProof="0" dirty="0">
                <a:latin typeface="Arial" panose="020B0604020202020204" pitchFamily="34" charset="0"/>
                <a:cs typeface="Arial" panose="020B0604020202020204" pitchFamily="34" charset="0"/>
              </a:rPr>
              <a:t>Lead Certification Expert, CCU, ENISA</a:t>
            </a:r>
          </a:p>
          <a:p>
            <a:pPr lvl="1"/>
            <a:r>
              <a:rPr lang="en-GB" dirty="0">
                <a:latin typeface="Arial" panose="020B0604020202020204" pitchFamily="34" charset="0"/>
                <a:cs typeface="Arial" panose="020B0604020202020204" pitchFamily="34" charset="0"/>
              </a:rPr>
              <a:t>Chair, EUDIW &amp; EUCS AHWGs</a:t>
            </a:r>
            <a:endParaRPr lang="en-GB" noProof="0" dirty="0">
              <a:latin typeface="Arial" panose="020B0604020202020204" pitchFamily="34" charset="0"/>
              <a:cs typeface="Arial" panose="020B0604020202020204" pitchFamily="34" charset="0"/>
            </a:endParaRPr>
          </a:p>
          <a:p>
            <a:endParaRPr lang="en-GB" noProof="0" dirty="0"/>
          </a:p>
        </p:txBody>
      </p:sp>
      <p:sp>
        <p:nvSpPr>
          <p:cNvPr id="3" name="Zástupný symbol pro text 2">
            <a:extLst>
              <a:ext uri="{FF2B5EF4-FFF2-40B4-BE49-F238E27FC236}">
                <a16:creationId xmlns:a16="http://schemas.microsoft.com/office/drawing/2014/main" id="{736E1530-3059-4EF5-8777-3D474DEB69A2}"/>
              </a:ext>
            </a:extLst>
          </p:cNvPr>
          <p:cNvSpPr>
            <a:spLocks noGrp="1"/>
          </p:cNvSpPr>
          <p:nvPr>
            <p:ph type="body" sz="quarter" idx="14"/>
          </p:nvPr>
        </p:nvSpPr>
        <p:spPr/>
        <p:txBody>
          <a:bodyPr/>
          <a:lstStyle/>
          <a:p>
            <a:r>
              <a:rPr lang="en-GB" noProof="0" dirty="0"/>
              <a:t>16</a:t>
            </a:r>
          </a:p>
        </p:txBody>
      </p:sp>
      <p:sp>
        <p:nvSpPr>
          <p:cNvPr id="4" name="Zástupný symbol pro text 3">
            <a:extLst>
              <a:ext uri="{FF2B5EF4-FFF2-40B4-BE49-F238E27FC236}">
                <a16:creationId xmlns:a16="http://schemas.microsoft.com/office/drawing/2014/main" id="{34F96C96-DE1C-4784-A5E1-02636CCECA98}"/>
              </a:ext>
            </a:extLst>
          </p:cNvPr>
          <p:cNvSpPr>
            <a:spLocks noGrp="1"/>
          </p:cNvSpPr>
          <p:nvPr>
            <p:ph type="body" sz="quarter" idx="15"/>
          </p:nvPr>
        </p:nvSpPr>
        <p:spPr/>
        <p:txBody>
          <a:bodyPr/>
          <a:lstStyle/>
          <a:p>
            <a:r>
              <a:rPr lang="en-GB" noProof="0" dirty="0"/>
              <a:t>10</a:t>
            </a:r>
          </a:p>
        </p:txBody>
      </p:sp>
      <p:sp>
        <p:nvSpPr>
          <p:cNvPr id="5" name="Zástupný symbol pro text 4">
            <a:extLst>
              <a:ext uri="{FF2B5EF4-FFF2-40B4-BE49-F238E27FC236}">
                <a16:creationId xmlns:a16="http://schemas.microsoft.com/office/drawing/2014/main" id="{E53E611E-B299-4EE0-AA1D-1E6C221BCD8F}"/>
              </a:ext>
            </a:extLst>
          </p:cNvPr>
          <p:cNvSpPr>
            <a:spLocks noGrp="1"/>
          </p:cNvSpPr>
          <p:nvPr>
            <p:ph type="body" sz="quarter" idx="16"/>
          </p:nvPr>
        </p:nvSpPr>
        <p:spPr/>
        <p:txBody>
          <a:bodyPr/>
          <a:lstStyle/>
          <a:p>
            <a:r>
              <a:rPr lang="en-GB" noProof="0" dirty="0"/>
              <a:t>2025</a:t>
            </a:r>
          </a:p>
        </p:txBody>
      </p:sp>
      <p:sp>
        <p:nvSpPr>
          <p:cNvPr id="6" name="Zástupný symbol pro text 5">
            <a:extLst>
              <a:ext uri="{FF2B5EF4-FFF2-40B4-BE49-F238E27FC236}">
                <a16:creationId xmlns:a16="http://schemas.microsoft.com/office/drawing/2014/main" id="{39A21932-8783-4774-937D-D19966E3FCC5}"/>
              </a:ext>
            </a:extLst>
          </p:cNvPr>
          <p:cNvSpPr>
            <a:spLocks noGrp="1"/>
          </p:cNvSpPr>
          <p:nvPr>
            <p:ph type="body" sz="quarter" idx="17"/>
          </p:nvPr>
        </p:nvSpPr>
        <p:spPr>
          <a:xfrm>
            <a:off x="-1" y="1726527"/>
            <a:ext cx="9009090" cy="2613025"/>
          </a:xfrm>
        </p:spPr>
        <p:txBody>
          <a:bodyPr/>
          <a:lstStyle/>
          <a:p>
            <a:r>
              <a:rPr lang="en-GB" dirty="0">
                <a:cs typeface="Arial" panose="020B0604020202020204" pitchFamily="34" charset="0"/>
              </a:rPr>
              <a:t>Assessing the security of</a:t>
            </a:r>
          </a:p>
          <a:p>
            <a:r>
              <a:rPr lang="en-GB" dirty="0">
                <a:cs typeface="Arial" panose="020B0604020202020204" pitchFamily="34" charset="0"/>
              </a:rPr>
              <a:t>Securing the EUDI wallet</a:t>
            </a:r>
          </a:p>
          <a:p>
            <a:r>
              <a:rPr lang="en-GB" dirty="0">
                <a:cs typeface="Arial" panose="020B0604020202020204" pitchFamily="34" charset="0"/>
              </a:rPr>
              <a:t>With certification</a:t>
            </a:r>
          </a:p>
        </p:txBody>
      </p:sp>
      <p:cxnSp>
        <p:nvCxnSpPr>
          <p:cNvPr id="8" name="Straight Connector 7">
            <a:extLst>
              <a:ext uri="{FF2B5EF4-FFF2-40B4-BE49-F238E27FC236}">
                <a16:creationId xmlns:a16="http://schemas.microsoft.com/office/drawing/2014/main" id="{4B58EAB2-663A-46E4-9EF7-AC405BD75202}"/>
              </a:ext>
            </a:extLst>
          </p:cNvPr>
          <p:cNvCxnSpPr>
            <a:cxnSpLocks/>
          </p:cNvCxnSpPr>
          <p:nvPr/>
        </p:nvCxnSpPr>
        <p:spPr>
          <a:xfrm>
            <a:off x="611226" y="3657600"/>
            <a:ext cx="2363794"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320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F45065-4DD8-417F-B5D7-A72F26000F6B}"/>
              </a:ext>
            </a:extLst>
          </p:cNvPr>
          <p:cNvSpPr>
            <a:spLocks noGrp="1"/>
          </p:cNvSpPr>
          <p:nvPr>
            <p:ph type="body" sz="quarter" idx="13"/>
          </p:nvPr>
        </p:nvSpPr>
        <p:spPr/>
        <p:txBody>
          <a:bodyPr/>
          <a:lstStyle/>
          <a:p>
            <a:endParaRPr lang="en-GB"/>
          </a:p>
        </p:txBody>
      </p:sp>
      <p:sp>
        <p:nvSpPr>
          <p:cNvPr id="3" name="Footer Placeholder 2">
            <a:extLst>
              <a:ext uri="{FF2B5EF4-FFF2-40B4-BE49-F238E27FC236}">
                <a16:creationId xmlns:a16="http://schemas.microsoft.com/office/drawing/2014/main" id="{B79E2250-447C-4C2C-A2E9-CEBDF0A78948}"/>
              </a:ext>
            </a:extLst>
          </p:cNvPr>
          <p:cNvSpPr>
            <a:spLocks noGrp="1"/>
          </p:cNvSpPr>
          <p:nvPr>
            <p:ph type="ftr" sz="quarter" idx="11"/>
          </p:nvPr>
        </p:nvSpPr>
        <p:spPr/>
        <p:txBody>
          <a:bodyPr/>
          <a:lstStyle/>
          <a:p>
            <a:r>
              <a:rPr lang="en-GB" noProof="0" dirty="0"/>
              <a:t>GlobalPlatform Wallet Seminar – October 2025</a:t>
            </a:r>
          </a:p>
        </p:txBody>
      </p:sp>
      <p:sp>
        <p:nvSpPr>
          <p:cNvPr id="4" name="Text Placeholder 3">
            <a:extLst>
              <a:ext uri="{FF2B5EF4-FFF2-40B4-BE49-F238E27FC236}">
                <a16:creationId xmlns:a16="http://schemas.microsoft.com/office/drawing/2014/main" id="{FEADABE4-ED5B-4817-BD1C-55EF17C6DFED}"/>
              </a:ext>
            </a:extLst>
          </p:cNvPr>
          <p:cNvSpPr>
            <a:spLocks noGrp="1"/>
          </p:cNvSpPr>
          <p:nvPr>
            <p:ph type="body" sz="quarter" idx="3"/>
          </p:nvPr>
        </p:nvSpPr>
        <p:spPr>
          <a:xfrm>
            <a:off x="2713055" y="1457010"/>
            <a:ext cx="6971858" cy="4017606"/>
          </a:xfrm>
        </p:spPr>
        <p:txBody>
          <a:bodyPr>
            <a:normAutofit lnSpcReduction="10000"/>
          </a:bodyPr>
          <a:lstStyle/>
          <a:p>
            <a:pPr>
              <a:lnSpc>
                <a:spcPct val="120000"/>
              </a:lnSpc>
            </a:pPr>
            <a:r>
              <a:rPr lang="en-US" sz="2800" dirty="0"/>
              <a:t>4.1 conformity assessment</a:t>
            </a:r>
          </a:p>
          <a:p>
            <a:pPr>
              <a:lnSpc>
                <a:spcPct val="120000"/>
              </a:lnSpc>
            </a:pPr>
            <a:r>
              <a:rPr lang="en-US" sz="2400" b="0" dirty="0"/>
              <a:t>demonstration that </a:t>
            </a:r>
            <a:r>
              <a:rPr lang="en-US" sz="2400" b="0" i="1" dirty="0"/>
              <a:t>specified requirements </a:t>
            </a:r>
            <a:r>
              <a:rPr lang="en-US" sz="2400" b="0" dirty="0"/>
              <a:t>(5.1) are fulfilled</a:t>
            </a:r>
          </a:p>
          <a:p>
            <a:pPr>
              <a:lnSpc>
                <a:spcPct val="120000"/>
              </a:lnSpc>
            </a:pPr>
            <a:endParaRPr lang="en-US" sz="2400" b="0" dirty="0"/>
          </a:p>
          <a:p>
            <a:pPr>
              <a:lnSpc>
                <a:spcPct val="120000"/>
              </a:lnSpc>
            </a:pPr>
            <a:r>
              <a:rPr lang="en-US" sz="2800" dirty="0"/>
              <a:t>5.1 specified requirement</a:t>
            </a:r>
          </a:p>
          <a:p>
            <a:pPr>
              <a:lnSpc>
                <a:spcPct val="120000"/>
              </a:lnSpc>
            </a:pPr>
            <a:r>
              <a:rPr lang="en-US" sz="2400" b="0" dirty="0"/>
              <a:t>need or expectation that is stated</a:t>
            </a:r>
          </a:p>
          <a:p>
            <a:pPr>
              <a:lnSpc>
                <a:spcPct val="120000"/>
              </a:lnSpc>
            </a:pPr>
            <a:endParaRPr lang="en-US" sz="2400" b="0" dirty="0"/>
          </a:p>
          <a:p>
            <a:pPr>
              <a:lnSpc>
                <a:spcPct val="120000"/>
              </a:lnSpc>
            </a:pPr>
            <a:r>
              <a:rPr lang="en-US" sz="2800" dirty="0"/>
              <a:t>4.2 object of conformity assessment</a:t>
            </a:r>
          </a:p>
          <a:p>
            <a:pPr>
              <a:lnSpc>
                <a:spcPct val="120000"/>
              </a:lnSpc>
            </a:pPr>
            <a:r>
              <a:rPr lang="en-US" sz="2400" b="0" dirty="0"/>
              <a:t>entity to which </a:t>
            </a:r>
            <a:r>
              <a:rPr lang="en-US" sz="2400" b="0" i="1" dirty="0"/>
              <a:t>specified requirements </a:t>
            </a:r>
            <a:r>
              <a:rPr lang="en-US" sz="2400" b="0" dirty="0"/>
              <a:t>(5.1) apply</a:t>
            </a:r>
          </a:p>
          <a:p>
            <a:pPr>
              <a:lnSpc>
                <a:spcPct val="120000"/>
              </a:lnSpc>
            </a:pPr>
            <a:endParaRPr lang="en-US" sz="2400" b="0" dirty="0"/>
          </a:p>
        </p:txBody>
      </p:sp>
      <p:sp>
        <p:nvSpPr>
          <p:cNvPr id="5" name="Text Placeholder 4">
            <a:extLst>
              <a:ext uri="{FF2B5EF4-FFF2-40B4-BE49-F238E27FC236}">
                <a16:creationId xmlns:a16="http://schemas.microsoft.com/office/drawing/2014/main" id="{61ABC2D5-6A7D-4E03-90D1-3FA42CBF6707}"/>
              </a:ext>
            </a:extLst>
          </p:cNvPr>
          <p:cNvSpPr>
            <a:spLocks noGrp="1"/>
          </p:cNvSpPr>
          <p:nvPr>
            <p:ph type="body" sz="quarter" idx="15"/>
          </p:nvPr>
        </p:nvSpPr>
        <p:spPr>
          <a:xfrm>
            <a:off x="2713038" y="5666704"/>
            <a:ext cx="3657600" cy="634084"/>
          </a:xfrm>
        </p:spPr>
        <p:txBody>
          <a:bodyPr/>
          <a:lstStyle/>
          <a:p>
            <a:r>
              <a:rPr lang="en-US" dirty="0"/>
              <a:t>EN ISO/IEC 17000:2020</a:t>
            </a:r>
          </a:p>
        </p:txBody>
      </p:sp>
    </p:spTree>
    <p:extLst>
      <p:ext uri="{BB962C8B-B14F-4D97-AF65-F5344CB8AC3E}">
        <p14:creationId xmlns:p14="http://schemas.microsoft.com/office/powerpoint/2010/main" val="1851319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F45065-4DD8-417F-B5D7-A72F26000F6B}"/>
              </a:ext>
            </a:extLst>
          </p:cNvPr>
          <p:cNvSpPr>
            <a:spLocks noGrp="1"/>
          </p:cNvSpPr>
          <p:nvPr>
            <p:ph type="body" sz="quarter" idx="13"/>
          </p:nvPr>
        </p:nvSpPr>
        <p:spPr/>
        <p:txBody>
          <a:bodyPr/>
          <a:lstStyle/>
          <a:p>
            <a:endParaRPr lang="en-GB"/>
          </a:p>
        </p:txBody>
      </p:sp>
      <p:sp>
        <p:nvSpPr>
          <p:cNvPr id="3" name="Footer Placeholder 2">
            <a:extLst>
              <a:ext uri="{FF2B5EF4-FFF2-40B4-BE49-F238E27FC236}">
                <a16:creationId xmlns:a16="http://schemas.microsoft.com/office/drawing/2014/main" id="{B79E2250-447C-4C2C-A2E9-CEBDF0A78948}"/>
              </a:ext>
            </a:extLst>
          </p:cNvPr>
          <p:cNvSpPr>
            <a:spLocks noGrp="1"/>
          </p:cNvSpPr>
          <p:nvPr>
            <p:ph type="ftr" sz="quarter" idx="11"/>
          </p:nvPr>
        </p:nvSpPr>
        <p:spPr/>
        <p:txBody>
          <a:bodyPr/>
          <a:lstStyle/>
          <a:p>
            <a:r>
              <a:rPr lang="en-GB" noProof="0" dirty="0"/>
              <a:t>GlobalPlatform Wallet Seminar – October 2025</a:t>
            </a:r>
          </a:p>
        </p:txBody>
      </p:sp>
      <p:sp>
        <p:nvSpPr>
          <p:cNvPr id="4" name="Text Placeholder 3">
            <a:extLst>
              <a:ext uri="{FF2B5EF4-FFF2-40B4-BE49-F238E27FC236}">
                <a16:creationId xmlns:a16="http://schemas.microsoft.com/office/drawing/2014/main" id="{FEADABE4-ED5B-4817-BD1C-55EF17C6DFED}"/>
              </a:ext>
            </a:extLst>
          </p:cNvPr>
          <p:cNvSpPr>
            <a:spLocks noGrp="1"/>
          </p:cNvSpPr>
          <p:nvPr>
            <p:ph type="body" sz="quarter" idx="3"/>
          </p:nvPr>
        </p:nvSpPr>
        <p:spPr>
          <a:xfrm>
            <a:off x="2713055" y="1457010"/>
            <a:ext cx="6971858" cy="4017606"/>
          </a:xfrm>
        </p:spPr>
        <p:txBody>
          <a:bodyPr>
            <a:normAutofit lnSpcReduction="10000"/>
          </a:bodyPr>
          <a:lstStyle/>
          <a:p>
            <a:pPr>
              <a:lnSpc>
                <a:spcPct val="120000"/>
              </a:lnSpc>
            </a:pPr>
            <a:r>
              <a:rPr lang="en-US" sz="2800" dirty="0"/>
              <a:t>4.1 conformity assessment</a:t>
            </a:r>
          </a:p>
          <a:p>
            <a:pPr>
              <a:lnSpc>
                <a:spcPct val="120000"/>
              </a:lnSpc>
            </a:pPr>
            <a:r>
              <a:rPr lang="en-US" sz="2400" b="0" dirty="0"/>
              <a:t>demonstration that </a:t>
            </a:r>
            <a:r>
              <a:rPr lang="en-US" sz="2400" b="0" i="1" dirty="0"/>
              <a:t>specified requirements </a:t>
            </a:r>
            <a:r>
              <a:rPr lang="en-US" sz="2400" b="0" dirty="0"/>
              <a:t>(5.1) are fulfilled</a:t>
            </a:r>
          </a:p>
          <a:p>
            <a:pPr>
              <a:lnSpc>
                <a:spcPct val="120000"/>
              </a:lnSpc>
            </a:pPr>
            <a:endParaRPr lang="en-US" sz="2400" b="0" dirty="0"/>
          </a:p>
          <a:p>
            <a:pPr>
              <a:lnSpc>
                <a:spcPct val="120000"/>
              </a:lnSpc>
            </a:pPr>
            <a:r>
              <a:rPr lang="en-US" sz="2800" dirty="0"/>
              <a:t>5.1 specified requirement</a:t>
            </a:r>
          </a:p>
          <a:p>
            <a:pPr>
              <a:lnSpc>
                <a:spcPct val="120000"/>
              </a:lnSpc>
            </a:pPr>
            <a:r>
              <a:rPr lang="en-US" sz="2400" b="0" dirty="0"/>
              <a:t>need or expectation that is stated</a:t>
            </a:r>
          </a:p>
          <a:p>
            <a:pPr>
              <a:lnSpc>
                <a:spcPct val="120000"/>
              </a:lnSpc>
            </a:pPr>
            <a:endParaRPr lang="en-US" sz="2400" b="0" dirty="0"/>
          </a:p>
          <a:p>
            <a:pPr>
              <a:lnSpc>
                <a:spcPct val="120000"/>
              </a:lnSpc>
            </a:pPr>
            <a:r>
              <a:rPr lang="en-US" sz="2800" dirty="0"/>
              <a:t>4.2 object of conformity assessment</a:t>
            </a:r>
          </a:p>
          <a:p>
            <a:pPr>
              <a:lnSpc>
                <a:spcPct val="120000"/>
              </a:lnSpc>
            </a:pPr>
            <a:r>
              <a:rPr lang="en-US" sz="2400" b="0" dirty="0"/>
              <a:t>entity to which </a:t>
            </a:r>
            <a:r>
              <a:rPr lang="en-US" sz="2400" b="0" i="1" dirty="0"/>
              <a:t>specified requirements </a:t>
            </a:r>
            <a:r>
              <a:rPr lang="en-US" sz="2400" b="0" dirty="0"/>
              <a:t>(5.1) apply</a:t>
            </a:r>
          </a:p>
          <a:p>
            <a:pPr>
              <a:lnSpc>
                <a:spcPct val="120000"/>
              </a:lnSpc>
            </a:pPr>
            <a:endParaRPr lang="en-US" sz="2400" b="0" dirty="0"/>
          </a:p>
        </p:txBody>
      </p:sp>
      <p:sp>
        <p:nvSpPr>
          <p:cNvPr id="5" name="Text Placeholder 4">
            <a:extLst>
              <a:ext uri="{FF2B5EF4-FFF2-40B4-BE49-F238E27FC236}">
                <a16:creationId xmlns:a16="http://schemas.microsoft.com/office/drawing/2014/main" id="{61ABC2D5-6A7D-4E03-90D1-3FA42CBF6707}"/>
              </a:ext>
            </a:extLst>
          </p:cNvPr>
          <p:cNvSpPr>
            <a:spLocks noGrp="1"/>
          </p:cNvSpPr>
          <p:nvPr>
            <p:ph type="body" sz="quarter" idx="15"/>
          </p:nvPr>
        </p:nvSpPr>
        <p:spPr>
          <a:xfrm>
            <a:off x="2713038" y="5666704"/>
            <a:ext cx="3657600" cy="634084"/>
          </a:xfrm>
        </p:spPr>
        <p:txBody>
          <a:bodyPr/>
          <a:lstStyle/>
          <a:p>
            <a:r>
              <a:rPr lang="en-US" dirty="0"/>
              <a:t>EN ISO/IEC 17000:2020</a:t>
            </a:r>
          </a:p>
        </p:txBody>
      </p:sp>
    </p:spTree>
    <p:extLst>
      <p:ext uri="{BB962C8B-B14F-4D97-AF65-F5344CB8AC3E}">
        <p14:creationId xmlns:p14="http://schemas.microsoft.com/office/powerpoint/2010/main" val="338673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D90D90-21E2-44F5-8A17-2DA298816A08}"/>
              </a:ext>
            </a:extLst>
          </p:cNvPr>
          <p:cNvSpPr>
            <a:spLocks noGrp="1"/>
          </p:cNvSpPr>
          <p:nvPr>
            <p:ph type="body" sz="quarter" idx="13"/>
          </p:nvPr>
        </p:nvSpPr>
        <p:spPr/>
        <p:txBody>
          <a:bodyPr/>
          <a:lstStyle/>
          <a:p>
            <a:endParaRPr lang="en-US"/>
          </a:p>
        </p:txBody>
      </p:sp>
      <p:sp>
        <p:nvSpPr>
          <p:cNvPr id="3" name="Footer Placeholder 2">
            <a:extLst>
              <a:ext uri="{FF2B5EF4-FFF2-40B4-BE49-F238E27FC236}">
                <a16:creationId xmlns:a16="http://schemas.microsoft.com/office/drawing/2014/main" id="{3DD5B1B0-C2E5-4C85-A5CC-2AEB443BA97E}"/>
              </a:ext>
            </a:extLst>
          </p:cNvPr>
          <p:cNvSpPr>
            <a:spLocks noGrp="1"/>
          </p:cNvSpPr>
          <p:nvPr>
            <p:ph type="ftr" sz="quarter" idx="11"/>
          </p:nvPr>
        </p:nvSpPr>
        <p:spPr/>
        <p:txBody>
          <a:bodyPr/>
          <a:lstStyle/>
          <a:p>
            <a:r>
              <a:rPr lang="en-US" noProof="0" dirty="0"/>
              <a:t>GlobalPlatform Wallet Seminar – October 2025</a:t>
            </a:r>
            <a:endParaRPr lang="en-GB" noProof="0" dirty="0"/>
          </a:p>
        </p:txBody>
      </p:sp>
      <p:sp>
        <p:nvSpPr>
          <p:cNvPr id="4" name="Text Placeholder 3">
            <a:extLst>
              <a:ext uri="{FF2B5EF4-FFF2-40B4-BE49-F238E27FC236}">
                <a16:creationId xmlns:a16="http://schemas.microsoft.com/office/drawing/2014/main" id="{8547225C-F3B3-4A23-9725-F007C7827043}"/>
              </a:ext>
            </a:extLst>
          </p:cNvPr>
          <p:cNvSpPr>
            <a:spLocks noGrp="1"/>
          </p:cNvSpPr>
          <p:nvPr>
            <p:ph type="body" sz="quarter" idx="3"/>
          </p:nvPr>
        </p:nvSpPr>
        <p:spPr>
          <a:xfrm>
            <a:off x="2713055" y="1375954"/>
            <a:ext cx="7040546" cy="4319452"/>
          </a:xfrm>
        </p:spPr>
        <p:txBody>
          <a:bodyPr>
            <a:normAutofit/>
          </a:bodyPr>
          <a:lstStyle/>
          <a:p>
            <a:pPr>
              <a:lnSpc>
                <a:spcPct val="120000"/>
              </a:lnSpc>
            </a:pPr>
            <a:r>
              <a:rPr lang="en-US" sz="2800" dirty="0"/>
              <a:t>7.6 certification</a:t>
            </a:r>
          </a:p>
          <a:p>
            <a:pPr>
              <a:lnSpc>
                <a:spcPct val="120000"/>
              </a:lnSpc>
            </a:pPr>
            <a:r>
              <a:rPr lang="en-US" sz="2400" b="0" dirty="0"/>
              <a:t>third-party attestation related to an object of conformity assessment, with the exception of accreditation</a:t>
            </a:r>
          </a:p>
          <a:p>
            <a:pPr>
              <a:lnSpc>
                <a:spcPct val="120000"/>
              </a:lnSpc>
            </a:pPr>
            <a:endParaRPr lang="en-US" sz="2400" b="0" dirty="0"/>
          </a:p>
          <a:p>
            <a:pPr>
              <a:lnSpc>
                <a:spcPct val="120000"/>
              </a:lnSpc>
            </a:pPr>
            <a:r>
              <a:rPr lang="en-US" sz="2800" dirty="0"/>
              <a:t>5.2 </a:t>
            </a:r>
            <a:r>
              <a:rPr lang="en-GB" sz="2800" b="1" dirty="0"/>
              <a:t>attestation</a:t>
            </a:r>
            <a:endParaRPr lang="en-US" sz="2800" dirty="0"/>
          </a:p>
          <a:p>
            <a:pPr>
              <a:lnSpc>
                <a:spcPct val="120000"/>
              </a:lnSpc>
            </a:pPr>
            <a:r>
              <a:rPr lang="en-US" sz="2400" b="0" dirty="0"/>
              <a:t>issue of a statement, based on a decision, that fulfilment of specified requirements has been demonstrated</a:t>
            </a:r>
          </a:p>
          <a:p>
            <a:pPr>
              <a:lnSpc>
                <a:spcPct val="120000"/>
              </a:lnSpc>
            </a:pPr>
            <a:endParaRPr lang="en-US" sz="2400" b="0" dirty="0"/>
          </a:p>
          <a:p>
            <a:pPr>
              <a:lnSpc>
                <a:spcPct val="120000"/>
              </a:lnSpc>
            </a:pPr>
            <a:endParaRPr lang="en-US" sz="2400" b="0" dirty="0"/>
          </a:p>
        </p:txBody>
      </p:sp>
      <p:sp>
        <p:nvSpPr>
          <p:cNvPr id="5" name="Text Placeholder 4">
            <a:extLst>
              <a:ext uri="{FF2B5EF4-FFF2-40B4-BE49-F238E27FC236}">
                <a16:creationId xmlns:a16="http://schemas.microsoft.com/office/drawing/2014/main" id="{0B0B7903-06AB-4AA9-AC57-D89F50F0CB6C}"/>
              </a:ext>
            </a:extLst>
          </p:cNvPr>
          <p:cNvSpPr>
            <a:spLocks noGrp="1"/>
          </p:cNvSpPr>
          <p:nvPr>
            <p:ph type="body" sz="quarter" idx="15"/>
          </p:nvPr>
        </p:nvSpPr>
        <p:spPr>
          <a:xfrm>
            <a:off x="2713038" y="5808617"/>
            <a:ext cx="3657600" cy="492170"/>
          </a:xfrm>
        </p:spPr>
        <p:txBody>
          <a:bodyPr/>
          <a:lstStyle/>
          <a:p>
            <a:r>
              <a:rPr lang="en-US" dirty="0"/>
              <a:t>EN ISO/IEC 17000:2020</a:t>
            </a:r>
          </a:p>
        </p:txBody>
      </p:sp>
    </p:spTree>
    <p:extLst>
      <p:ext uri="{BB962C8B-B14F-4D97-AF65-F5344CB8AC3E}">
        <p14:creationId xmlns:p14="http://schemas.microsoft.com/office/powerpoint/2010/main" val="1585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D90D90-21E2-44F5-8A17-2DA298816A08}"/>
              </a:ext>
            </a:extLst>
          </p:cNvPr>
          <p:cNvSpPr>
            <a:spLocks noGrp="1"/>
          </p:cNvSpPr>
          <p:nvPr>
            <p:ph type="body" sz="quarter" idx="13"/>
          </p:nvPr>
        </p:nvSpPr>
        <p:spPr/>
        <p:txBody>
          <a:bodyPr/>
          <a:lstStyle/>
          <a:p>
            <a:endParaRPr lang="en-US"/>
          </a:p>
        </p:txBody>
      </p:sp>
      <p:sp>
        <p:nvSpPr>
          <p:cNvPr id="3" name="Footer Placeholder 2">
            <a:extLst>
              <a:ext uri="{FF2B5EF4-FFF2-40B4-BE49-F238E27FC236}">
                <a16:creationId xmlns:a16="http://schemas.microsoft.com/office/drawing/2014/main" id="{3DD5B1B0-C2E5-4C85-A5CC-2AEB443BA97E}"/>
              </a:ext>
            </a:extLst>
          </p:cNvPr>
          <p:cNvSpPr>
            <a:spLocks noGrp="1"/>
          </p:cNvSpPr>
          <p:nvPr>
            <p:ph type="ftr" sz="quarter" idx="11"/>
          </p:nvPr>
        </p:nvSpPr>
        <p:spPr/>
        <p:txBody>
          <a:bodyPr/>
          <a:lstStyle/>
          <a:p>
            <a:r>
              <a:rPr lang="en-US" noProof="0" dirty="0"/>
              <a:t>GlobalPlatform Wallet Seminar – October 2025</a:t>
            </a:r>
            <a:endParaRPr lang="en-GB" noProof="0" dirty="0"/>
          </a:p>
        </p:txBody>
      </p:sp>
      <p:sp>
        <p:nvSpPr>
          <p:cNvPr id="4" name="Text Placeholder 3">
            <a:extLst>
              <a:ext uri="{FF2B5EF4-FFF2-40B4-BE49-F238E27FC236}">
                <a16:creationId xmlns:a16="http://schemas.microsoft.com/office/drawing/2014/main" id="{8547225C-F3B3-4A23-9725-F007C7827043}"/>
              </a:ext>
            </a:extLst>
          </p:cNvPr>
          <p:cNvSpPr>
            <a:spLocks noGrp="1"/>
          </p:cNvSpPr>
          <p:nvPr>
            <p:ph type="body" sz="quarter" idx="3"/>
          </p:nvPr>
        </p:nvSpPr>
        <p:spPr>
          <a:xfrm>
            <a:off x="2713055" y="1375954"/>
            <a:ext cx="7040546" cy="4319452"/>
          </a:xfrm>
        </p:spPr>
        <p:txBody>
          <a:bodyPr>
            <a:normAutofit fontScale="92500" lnSpcReduction="10000"/>
          </a:bodyPr>
          <a:lstStyle/>
          <a:p>
            <a:pPr>
              <a:lnSpc>
                <a:spcPct val="120000"/>
              </a:lnSpc>
            </a:pPr>
            <a:r>
              <a:rPr lang="en-US" sz="2800" dirty="0"/>
              <a:t>3.1.1 assurance</a:t>
            </a:r>
          </a:p>
          <a:p>
            <a:pPr>
              <a:lnSpc>
                <a:spcPct val="120000"/>
              </a:lnSpc>
            </a:pPr>
            <a:r>
              <a:rPr lang="en-US" sz="2400" b="0" dirty="0"/>
              <a:t>grounds for justified confidence that a claim has been or will be achieved</a:t>
            </a:r>
          </a:p>
          <a:p>
            <a:pPr>
              <a:lnSpc>
                <a:spcPct val="120000"/>
              </a:lnSpc>
            </a:pPr>
            <a:endParaRPr lang="en-US" sz="2400" b="0" dirty="0"/>
          </a:p>
          <a:p>
            <a:pPr>
              <a:lnSpc>
                <a:spcPct val="120000"/>
              </a:lnSpc>
            </a:pPr>
            <a:r>
              <a:rPr lang="en-US" sz="2800" dirty="0"/>
              <a:t>3.1.4 </a:t>
            </a:r>
            <a:r>
              <a:rPr lang="en-GB" sz="2800" b="1" dirty="0"/>
              <a:t>claim</a:t>
            </a:r>
            <a:endParaRPr lang="en-US" sz="2800" dirty="0"/>
          </a:p>
          <a:p>
            <a:pPr>
              <a:lnSpc>
                <a:spcPct val="120000"/>
              </a:lnSpc>
            </a:pPr>
            <a:r>
              <a:rPr lang="en-US" sz="2400" b="0" dirty="0"/>
              <a:t>true-false statement about the limitations on the values of an unambiguously defined property — called the claim's property — and limitations on the uncertainty of the property’s values falling within these limitations during the claim's duration of applicability under stated conditions </a:t>
            </a:r>
          </a:p>
          <a:p>
            <a:pPr>
              <a:lnSpc>
                <a:spcPct val="120000"/>
              </a:lnSpc>
            </a:pPr>
            <a:endParaRPr lang="en-US" sz="2400" b="0" dirty="0"/>
          </a:p>
          <a:p>
            <a:pPr>
              <a:lnSpc>
                <a:spcPct val="120000"/>
              </a:lnSpc>
            </a:pPr>
            <a:endParaRPr lang="en-US" sz="2400" b="0" dirty="0"/>
          </a:p>
        </p:txBody>
      </p:sp>
      <p:sp>
        <p:nvSpPr>
          <p:cNvPr id="5" name="Text Placeholder 4">
            <a:extLst>
              <a:ext uri="{FF2B5EF4-FFF2-40B4-BE49-F238E27FC236}">
                <a16:creationId xmlns:a16="http://schemas.microsoft.com/office/drawing/2014/main" id="{0B0B7903-06AB-4AA9-AC57-D89F50F0CB6C}"/>
              </a:ext>
            </a:extLst>
          </p:cNvPr>
          <p:cNvSpPr>
            <a:spLocks noGrp="1"/>
          </p:cNvSpPr>
          <p:nvPr>
            <p:ph type="body" sz="quarter" idx="15"/>
          </p:nvPr>
        </p:nvSpPr>
        <p:spPr>
          <a:xfrm>
            <a:off x="2713038" y="5808617"/>
            <a:ext cx="3657600" cy="492170"/>
          </a:xfrm>
        </p:spPr>
        <p:txBody>
          <a:bodyPr/>
          <a:lstStyle/>
          <a:p>
            <a:r>
              <a:rPr lang="en-US" dirty="0"/>
              <a:t>ISO/IEC 15026-1:2019</a:t>
            </a:r>
          </a:p>
        </p:txBody>
      </p:sp>
    </p:spTree>
    <p:extLst>
      <p:ext uri="{BB962C8B-B14F-4D97-AF65-F5344CB8AC3E}">
        <p14:creationId xmlns:p14="http://schemas.microsoft.com/office/powerpoint/2010/main" val="1214720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D90D90-21E2-44F5-8A17-2DA298816A08}"/>
              </a:ext>
            </a:extLst>
          </p:cNvPr>
          <p:cNvSpPr>
            <a:spLocks noGrp="1"/>
          </p:cNvSpPr>
          <p:nvPr>
            <p:ph type="body" sz="quarter" idx="13"/>
          </p:nvPr>
        </p:nvSpPr>
        <p:spPr/>
        <p:txBody>
          <a:bodyPr/>
          <a:lstStyle/>
          <a:p>
            <a:endParaRPr lang="en-US"/>
          </a:p>
        </p:txBody>
      </p:sp>
      <p:sp>
        <p:nvSpPr>
          <p:cNvPr id="3" name="Footer Placeholder 2">
            <a:extLst>
              <a:ext uri="{FF2B5EF4-FFF2-40B4-BE49-F238E27FC236}">
                <a16:creationId xmlns:a16="http://schemas.microsoft.com/office/drawing/2014/main" id="{3DD5B1B0-C2E5-4C85-A5CC-2AEB443BA97E}"/>
              </a:ext>
            </a:extLst>
          </p:cNvPr>
          <p:cNvSpPr>
            <a:spLocks noGrp="1"/>
          </p:cNvSpPr>
          <p:nvPr>
            <p:ph type="ftr" sz="quarter" idx="11"/>
          </p:nvPr>
        </p:nvSpPr>
        <p:spPr/>
        <p:txBody>
          <a:bodyPr/>
          <a:lstStyle/>
          <a:p>
            <a:r>
              <a:rPr lang="en-US" noProof="0" dirty="0"/>
              <a:t>GlobalPlatform Wallet Seminar – October 2025</a:t>
            </a:r>
            <a:endParaRPr lang="en-GB" noProof="0" dirty="0"/>
          </a:p>
        </p:txBody>
      </p:sp>
      <p:sp>
        <p:nvSpPr>
          <p:cNvPr id="4" name="Text Placeholder 3">
            <a:extLst>
              <a:ext uri="{FF2B5EF4-FFF2-40B4-BE49-F238E27FC236}">
                <a16:creationId xmlns:a16="http://schemas.microsoft.com/office/drawing/2014/main" id="{8547225C-F3B3-4A23-9725-F007C7827043}"/>
              </a:ext>
            </a:extLst>
          </p:cNvPr>
          <p:cNvSpPr>
            <a:spLocks noGrp="1"/>
          </p:cNvSpPr>
          <p:nvPr>
            <p:ph type="body" sz="quarter" idx="3"/>
          </p:nvPr>
        </p:nvSpPr>
        <p:spPr>
          <a:xfrm>
            <a:off x="2713055" y="1375954"/>
            <a:ext cx="7040546" cy="4319452"/>
          </a:xfrm>
        </p:spPr>
        <p:txBody>
          <a:bodyPr>
            <a:normAutofit fontScale="77500" lnSpcReduction="20000"/>
          </a:bodyPr>
          <a:lstStyle/>
          <a:p>
            <a:pPr>
              <a:lnSpc>
                <a:spcPct val="120000"/>
              </a:lnSpc>
            </a:pPr>
            <a:r>
              <a:rPr lang="en-US" sz="2800" dirty="0"/>
              <a:t>assurance level</a:t>
            </a:r>
          </a:p>
          <a:p>
            <a:pPr>
              <a:lnSpc>
                <a:spcPct val="120000"/>
              </a:lnSpc>
            </a:pPr>
            <a:r>
              <a:rPr lang="en-US" sz="2400" b="0" dirty="0"/>
              <a:t>a basis for confidence that [something] meets the security requirements of a specific European cybersecurity certification scheme, indicates the level at which an [something] has been evaluated but as such does not measure the security of the [something] concerned</a:t>
            </a:r>
          </a:p>
          <a:p>
            <a:pPr>
              <a:lnSpc>
                <a:spcPct val="120000"/>
              </a:lnSpc>
            </a:pPr>
            <a:endParaRPr lang="en-US" sz="2400" b="0" dirty="0"/>
          </a:p>
          <a:p>
            <a:pPr>
              <a:lnSpc>
                <a:spcPct val="120000"/>
              </a:lnSpc>
            </a:pPr>
            <a:r>
              <a:rPr lang="en-US" sz="2800" dirty="0"/>
              <a:t>assurance level ‘high’</a:t>
            </a:r>
          </a:p>
          <a:p>
            <a:pPr>
              <a:lnSpc>
                <a:spcPct val="120000"/>
              </a:lnSpc>
            </a:pPr>
            <a:r>
              <a:rPr lang="en-US" sz="2400" b="0" dirty="0"/>
              <a:t>shall provide assurance that the [something] for which that certificate is issued meet the corresponding security requirements, including security functionalities, and that they have been </a:t>
            </a:r>
            <a:r>
              <a:rPr lang="en-US" sz="2400" b="0" dirty="0">
                <a:highlight>
                  <a:srgbClr val="FFFF00"/>
                </a:highlight>
              </a:rPr>
              <a:t>evaluated at a level intended to </a:t>
            </a:r>
            <a:r>
              <a:rPr lang="en-US" sz="2400" b="0" dirty="0" err="1">
                <a:highlight>
                  <a:srgbClr val="FFFF00"/>
                </a:highlight>
              </a:rPr>
              <a:t>minimise</a:t>
            </a:r>
            <a:r>
              <a:rPr lang="en-US" sz="2400" b="0" dirty="0">
                <a:highlight>
                  <a:srgbClr val="FFFF00"/>
                </a:highlight>
              </a:rPr>
              <a:t> the risk of state-of- the-art cyberattacks carried out by actors with significant skills and resources</a:t>
            </a:r>
            <a:r>
              <a:rPr lang="en-US" sz="2400" b="0" dirty="0"/>
              <a:t>.</a:t>
            </a:r>
          </a:p>
          <a:p>
            <a:pPr>
              <a:lnSpc>
                <a:spcPct val="120000"/>
              </a:lnSpc>
            </a:pPr>
            <a:endParaRPr lang="en-US" sz="2400" b="0" dirty="0"/>
          </a:p>
          <a:p>
            <a:pPr>
              <a:lnSpc>
                <a:spcPct val="120000"/>
              </a:lnSpc>
            </a:pPr>
            <a:endParaRPr lang="en-US" sz="2400" b="0" dirty="0"/>
          </a:p>
          <a:p>
            <a:pPr>
              <a:lnSpc>
                <a:spcPct val="120000"/>
              </a:lnSpc>
            </a:pPr>
            <a:endParaRPr lang="en-US" sz="2400" b="0" dirty="0"/>
          </a:p>
        </p:txBody>
      </p:sp>
      <p:sp>
        <p:nvSpPr>
          <p:cNvPr id="5" name="Text Placeholder 4">
            <a:extLst>
              <a:ext uri="{FF2B5EF4-FFF2-40B4-BE49-F238E27FC236}">
                <a16:creationId xmlns:a16="http://schemas.microsoft.com/office/drawing/2014/main" id="{0B0B7903-06AB-4AA9-AC57-D89F50F0CB6C}"/>
              </a:ext>
            </a:extLst>
          </p:cNvPr>
          <p:cNvSpPr>
            <a:spLocks noGrp="1"/>
          </p:cNvSpPr>
          <p:nvPr>
            <p:ph type="body" sz="quarter" idx="15"/>
          </p:nvPr>
        </p:nvSpPr>
        <p:spPr>
          <a:xfrm>
            <a:off x="2713037" y="5808617"/>
            <a:ext cx="6675661" cy="492170"/>
          </a:xfrm>
        </p:spPr>
        <p:txBody>
          <a:bodyPr>
            <a:normAutofit fontScale="92500"/>
          </a:bodyPr>
          <a:lstStyle/>
          <a:p>
            <a:r>
              <a:rPr lang="en-US" dirty="0"/>
              <a:t>Regulation (EU)2019/881, Articles 2(21) and 52(7) (Cybersecurity Act)</a:t>
            </a:r>
          </a:p>
        </p:txBody>
      </p:sp>
    </p:spTree>
    <p:extLst>
      <p:ext uri="{BB962C8B-B14F-4D97-AF65-F5344CB8AC3E}">
        <p14:creationId xmlns:p14="http://schemas.microsoft.com/office/powerpoint/2010/main" val="208708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D90D90-21E2-44F5-8A17-2DA298816A08}"/>
              </a:ext>
            </a:extLst>
          </p:cNvPr>
          <p:cNvSpPr>
            <a:spLocks noGrp="1"/>
          </p:cNvSpPr>
          <p:nvPr>
            <p:ph type="body" sz="quarter" idx="13"/>
          </p:nvPr>
        </p:nvSpPr>
        <p:spPr/>
        <p:txBody>
          <a:bodyPr/>
          <a:lstStyle/>
          <a:p>
            <a:endParaRPr lang="en-US"/>
          </a:p>
        </p:txBody>
      </p:sp>
      <p:sp>
        <p:nvSpPr>
          <p:cNvPr id="3" name="Footer Placeholder 2">
            <a:extLst>
              <a:ext uri="{FF2B5EF4-FFF2-40B4-BE49-F238E27FC236}">
                <a16:creationId xmlns:a16="http://schemas.microsoft.com/office/drawing/2014/main" id="{3DD5B1B0-C2E5-4C85-A5CC-2AEB443BA97E}"/>
              </a:ext>
            </a:extLst>
          </p:cNvPr>
          <p:cNvSpPr>
            <a:spLocks noGrp="1"/>
          </p:cNvSpPr>
          <p:nvPr>
            <p:ph type="ftr" sz="quarter" idx="11"/>
          </p:nvPr>
        </p:nvSpPr>
        <p:spPr/>
        <p:txBody>
          <a:bodyPr/>
          <a:lstStyle/>
          <a:p>
            <a:r>
              <a:rPr lang="en-US" noProof="0" dirty="0"/>
              <a:t>GlobalPlatform Wallet Seminar – October 2025</a:t>
            </a:r>
            <a:endParaRPr lang="en-GB" noProof="0" dirty="0"/>
          </a:p>
        </p:txBody>
      </p:sp>
      <p:sp>
        <p:nvSpPr>
          <p:cNvPr id="4" name="Text Placeholder 3">
            <a:extLst>
              <a:ext uri="{FF2B5EF4-FFF2-40B4-BE49-F238E27FC236}">
                <a16:creationId xmlns:a16="http://schemas.microsoft.com/office/drawing/2014/main" id="{8547225C-F3B3-4A23-9725-F007C7827043}"/>
              </a:ext>
            </a:extLst>
          </p:cNvPr>
          <p:cNvSpPr>
            <a:spLocks noGrp="1"/>
          </p:cNvSpPr>
          <p:nvPr>
            <p:ph type="body" sz="quarter" idx="3"/>
          </p:nvPr>
        </p:nvSpPr>
        <p:spPr>
          <a:xfrm>
            <a:off x="2713055" y="1375954"/>
            <a:ext cx="7040546" cy="4319452"/>
          </a:xfrm>
        </p:spPr>
        <p:txBody>
          <a:bodyPr>
            <a:normAutofit fontScale="92500" lnSpcReduction="10000"/>
          </a:bodyPr>
          <a:lstStyle/>
          <a:p>
            <a:pPr>
              <a:lnSpc>
                <a:spcPct val="120000"/>
              </a:lnSpc>
            </a:pPr>
            <a:r>
              <a:rPr lang="en-US" sz="2800" dirty="0"/>
              <a:t>assurance level high</a:t>
            </a:r>
          </a:p>
          <a:p>
            <a:pPr>
              <a:lnSpc>
                <a:spcPct val="120000"/>
              </a:lnSpc>
            </a:pPr>
            <a:r>
              <a:rPr lang="en-US" sz="2400" b="0" dirty="0"/>
              <a:t>shall refer to an electronic identification means in the context of an electronic identification scheme, which provides </a:t>
            </a:r>
            <a:r>
              <a:rPr lang="en-US" sz="2400" b="0" dirty="0">
                <a:highlight>
                  <a:srgbClr val="FFFF00"/>
                </a:highlight>
              </a:rPr>
              <a:t>a higher degree of confidence in the claimed or asserted identity of a person </a:t>
            </a:r>
            <a:r>
              <a:rPr lang="en-US" sz="2400" b="0" dirty="0"/>
              <a:t>than electronic identification means with the assurance level substantial, and is </a:t>
            </a:r>
            <a:r>
              <a:rPr lang="en-US" sz="2400" b="0" dirty="0" err="1"/>
              <a:t>characterised</a:t>
            </a:r>
            <a:r>
              <a:rPr lang="en-US" sz="2400" b="0" dirty="0"/>
              <a:t> with reference to technical specifications, standards and procedures related thereto, including technical controls, the purpose of which is to prevent misuse or alteration of the identity.</a:t>
            </a:r>
          </a:p>
          <a:p>
            <a:pPr>
              <a:lnSpc>
                <a:spcPct val="120000"/>
              </a:lnSpc>
            </a:pPr>
            <a:endParaRPr lang="en-US" sz="2400" b="0" dirty="0"/>
          </a:p>
          <a:p>
            <a:pPr>
              <a:lnSpc>
                <a:spcPct val="120000"/>
              </a:lnSpc>
            </a:pPr>
            <a:endParaRPr lang="en-US" sz="2400" b="0" dirty="0"/>
          </a:p>
          <a:p>
            <a:pPr>
              <a:lnSpc>
                <a:spcPct val="120000"/>
              </a:lnSpc>
            </a:pPr>
            <a:endParaRPr lang="en-US" sz="2400" b="0" dirty="0"/>
          </a:p>
        </p:txBody>
      </p:sp>
      <p:sp>
        <p:nvSpPr>
          <p:cNvPr id="5" name="Text Placeholder 4">
            <a:extLst>
              <a:ext uri="{FF2B5EF4-FFF2-40B4-BE49-F238E27FC236}">
                <a16:creationId xmlns:a16="http://schemas.microsoft.com/office/drawing/2014/main" id="{0B0B7903-06AB-4AA9-AC57-D89F50F0CB6C}"/>
              </a:ext>
            </a:extLst>
          </p:cNvPr>
          <p:cNvSpPr>
            <a:spLocks noGrp="1"/>
          </p:cNvSpPr>
          <p:nvPr>
            <p:ph type="body" sz="quarter" idx="15"/>
          </p:nvPr>
        </p:nvSpPr>
        <p:spPr>
          <a:xfrm>
            <a:off x="2713037" y="5808617"/>
            <a:ext cx="4589283" cy="492170"/>
          </a:xfrm>
        </p:spPr>
        <p:txBody>
          <a:bodyPr>
            <a:normAutofit fontScale="85000" lnSpcReduction="10000"/>
          </a:bodyPr>
          <a:lstStyle/>
          <a:p>
            <a:r>
              <a:rPr lang="en-US" dirty="0"/>
              <a:t>Regulation (EU) No 910/2014, Article 8.2 (b) (eIDAS)</a:t>
            </a:r>
          </a:p>
        </p:txBody>
      </p:sp>
    </p:spTree>
    <p:extLst>
      <p:ext uri="{BB962C8B-B14F-4D97-AF65-F5344CB8AC3E}">
        <p14:creationId xmlns:p14="http://schemas.microsoft.com/office/powerpoint/2010/main" val="1605706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895679-53CA-4F57-A0E4-985D7E32EFCE}"/>
              </a:ext>
            </a:extLst>
          </p:cNvPr>
          <p:cNvSpPr>
            <a:spLocks noGrp="1"/>
          </p:cNvSpPr>
          <p:nvPr>
            <p:ph type="body" sz="quarter" idx="13"/>
          </p:nvPr>
        </p:nvSpPr>
        <p:spPr/>
        <p:txBody>
          <a:bodyPr/>
          <a:lstStyle/>
          <a:p>
            <a:endParaRPr lang="en-GB"/>
          </a:p>
        </p:txBody>
      </p:sp>
      <p:sp>
        <p:nvSpPr>
          <p:cNvPr id="3" name="Text Placeholder 2">
            <a:extLst>
              <a:ext uri="{FF2B5EF4-FFF2-40B4-BE49-F238E27FC236}">
                <a16:creationId xmlns:a16="http://schemas.microsoft.com/office/drawing/2014/main" id="{BF52D929-7129-49B2-AD7B-3EC64B0ED1EF}"/>
              </a:ext>
            </a:extLst>
          </p:cNvPr>
          <p:cNvSpPr>
            <a:spLocks noGrp="1"/>
          </p:cNvSpPr>
          <p:nvPr>
            <p:ph type="body" sz="quarter" idx="14"/>
          </p:nvPr>
        </p:nvSpPr>
        <p:spPr/>
        <p:txBody>
          <a:bodyPr/>
          <a:lstStyle/>
          <a:p>
            <a:r>
              <a:rPr lang="en-GB" dirty="0"/>
              <a:t>These definitions allow us to see a bit more clearly the challenges that we face.</a:t>
            </a:r>
          </a:p>
          <a:p>
            <a:pPr lvl="1"/>
            <a:r>
              <a:rPr lang="en-GB" dirty="0"/>
              <a:t>The eIDAS assurance level is about the strength of the wallet’s identity claims</a:t>
            </a:r>
          </a:p>
          <a:p>
            <a:pPr lvl="2"/>
            <a:r>
              <a:rPr lang="en-GB" dirty="0"/>
              <a:t>This strength is achieved by increasing the protection of the assets and mechanisms used in identity claims</a:t>
            </a:r>
          </a:p>
          <a:p>
            <a:pPr lvl="2"/>
            <a:r>
              <a:rPr lang="en-GB" dirty="0"/>
              <a:t>The risks considered are about making the wrong identity claim</a:t>
            </a:r>
          </a:p>
          <a:p>
            <a:pPr lvl="1"/>
            <a:r>
              <a:rPr lang="en-GB" dirty="0"/>
              <a:t>The CSA assurance level is about the strength of the demonstration used in the scheme</a:t>
            </a:r>
          </a:p>
          <a:p>
            <a:pPr lvl="2"/>
            <a:r>
              <a:rPr lang="en-GB" dirty="0"/>
              <a:t>This strength is achieved mostly by increasing the rigour and depth of the evaluation</a:t>
            </a:r>
          </a:p>
          <a:p>
            <a:pPr lvl="2"/>
            <a:r>
              <a:rPr lang="en-GB" dirty="0"/>
              <a:t>The risks considered are about not meeting the security requirements</a:t>
            </a:r>
          </a:p>
          <a:p>
            <a:pPr lvl="2"/>
            <a:r>
              <a:rPr lang="en-GB" dirty="0"/>
              <a:t>Yet, the mention of “state-of-the-art cyberattacks” in the definition of assurance level ‘high’ also refers to a level of security, making this assurance level suitable for a wallet of (eIDAS) assurance level high</a:t>
            </a:r>
          </a:p>
          <a:p>
            <a:pPr lvl="4"/>
            <a:endParaRPr lang="en-GB" dirty="0"/>
          </a:p>
          <a:p>
            <a:r>
              <a:rPr lang="en-GB" dirty="0">
                <a:solidFill>
                  <a:schemeClr val="accent4"/>
                </a:solidFill>
              </a:rPr>
              <a:t>eIDAS assurance level high set high security expectations</a:t>
            </a:r>
          </a:p>
          <a:p>
            <a:r>
              <a:rPr lang="en-GB" dirty="0"/>
              <a:t>CSA assurance level ‘high’ sets high demonstration quality expectations, and it is suited for the objectives of eIDAS assurance level high</a:t>
            </a:r>
          </a:p>
        </p:txBody>
      </p:sp>
      <p:sp>
        <p:nvSpPr>
          <p:cNvPr id="4" name="Title 3">
            <a:extLst>
              <a:ext uri="{FF2B5EF4-FFF2-40B4-BE49-F238E27FC236}">
                <a16:creationId xmlns:a16="http://schemas.microsoft.com/office/drawing/2014/main" id="{71A75C43-A359-4079-AA16-2D01511698DD}"/>
              </a:ext>
            </a:extLst>
          </p:cNvPr>
          <p:cNvSpPr>
            <a:spLocks noGrp="1"/>
          </p:cNvSpPr>
          <p:nvPr>
            <p:ph type="title"/>
          </p:nvPr>
        </p:nvSpPr>
        <p:spPr/>
        <p:txBody>
          <a:bodyPr/>
          <a:lstStyle/>
          <a:p>
            <a:r>
              <a:rPr lang="en-GB" dirty="0"/>
              <a:t>So What?</a:t>
            </a:r>
          </a:p>
        </p:txBody>
      </p:sp>
      <p:sp>
        <p:nvSpPr>
          <p:cNvPr id="5" name="Footer Placeholder 4">
            <a:extLst>
              <a:ext uri="{FF2B5EF4-FFF2-40B4-BE49-F238E27FC236}">
                <a16:creationId xmlns:a16="http://schemas.microsoft.com/office/drawing/2014/main" id="{69C59B77-A57C-4057-87A0-65C6557BF4B0}"/>
              </a:ext>
            </a:extLst>
          </p:cNvPr>
          <p:cNvSpPr>
            <a:spLocks noGrp="1"/>
          </p:cNvSpPr>
          <p:nvPr>
            <p:ph type="ftr" sz="quarter" idx="11"/>
          </p:nvPr>
        </p:nvSpPr>
        <p:spPr/>
        <p:txBody>
          <a:bodyPr/>
          <a:lstStyle/>
          <a:p>
            <a:r>
              <a:rPr lang="en-US" noProof="0" dirty="0"/>
              <a:t>GlobalPlatform Wallet Seminar – October 2025</a:t>
            </a:r>
            <a:endParaRPr lang="en-GB" noProof="0" dirty="0"/>
          </a:p>
        </p:txBody>
      </p:sp>
    </p:spTree>
    <p:extLst>
      <p:ext uri="{BB962C8B-B14F-4D97-AF65-F5344CB8AC3E}">
        <p14:creationId xmlns:p14="http://schemas.microsoft.com/office/powerpoint/2010/main" val="1316611451"/>
      </p:ext>
    </p:extLst>
  </p:cSld>
  <p:clrMapOvr>
    <a:masterClrMapping/>
  </p:clrMapOvr>
</p:sld>
</file>

<file path=ppt/theme/theme1.xml><?xml version="1.0" encoding="utf-8"?>
<a:theme xmlns:a="http://schemas.openxmlformats.org/drawingml/2006/main" name="Motiv Office">
  <a:themeElements>
    <a:clrScheme name="ENISA PPT">
      <a:dk1>
        <a:srgbClr val="1D1D1B"/>
      </a:dk1>
      <a:lt1>
        <a:sysClr val="window" lastClr="FFFFFF"/>
      </a:lt1>
      <a:dk2>
        <a:srgbClr val="A0A0A0"/>
      </a:dk2>
      <a:lt2>
        <a:srgbClr val="95C11F"/>
      </a:lt2>
      <a:accent1>
        <a:srgbClr val="EE756D"/>
      </a:accent1>
      <a:accent2>
        <a:srgbClr val="004F9F"/>
      </a:accent2>
      <a:accent3>
        <a:srgbClr val="575756"/>
      </a:accent3>
      <a:accent4>
        <a:srgbClr val="CB0538"/>
      </a:accent4>
      <a:accent5>
        <a:srgbClr val="F9B233"/>
      </a:accent5>
      <a:accent6>
        <a:srgbClr val="EBEBEB"/>
      </a:accent6>
      <a:hlink>
        <a:srgbClr val="004F9F"/>
      </a:hlink>
      <a:folHlink>
        <a:srgbClr val="004F9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UCS-Status-3slides-220928" id="{26212CD5-4415-45CF-95FA-61F6F15F0D25}" vid="{6A673635-5709-45CD-B2A7-94571C3C4DA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85D6B3C6E37A54E8C32452C1A24B578" ma:contentTypeVersion="13" ma:contentTypeDescription="Create a new document." ma:contentTypeScope="" ma:versionID="e58063f3d42c16f7ae81f7be38fa36b9">
  <xsd:schema xmlns:xsd="http://www.w3.org/2001/XMLSchema" xmlns:xs="http://www.w3.org/2001/XMLSchema" xmlns:p="http://schemas.microsoft.com/office/2006/metadata/properties" xmlns:ns2="daf42ac6-9e93-4de9-9a72-10f913041ca1" xmlns:ns3="dba31755-6864-4b8c-9e87-d0ce55a9ddc2" targetNamespace="http://schemas.microsoft.com/office/2006/metadata/properties" ma:root="true" ma:fieldsID="03704d65d3f8dd8c088dd9048ae752ff" ns2:_="" ns3:_="">
    <xsd:import namespace="daf42ac6-9e93-4de9-9a72-10f913041ca1"/>
    <xsd:import namespace="dba31755-6864-4b8c-9e87-d0ce55a9ddc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f42ac6-9e93-4de9-9a72-10f913041ca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f781aa3-eb08-4e80-b5cd-4604a4ade6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ba31755-6864-4b8c-9e87-d0ce55a9ddc2"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6f277a9-21bd-48a5-a7b2-29c823437733}" ma:internalName="TaxCatchAll" ma:showField="CatchAllData" ma:web="dba31755-6864-4b8c-9e87-d0ce55a9dd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af42ac6-9e93-4de9-9a72-10f913041ca1">
      <Terms xmlns="http://schemas.microsoft.com/office/infopath/2007/PartnerControls"/>
    </lcf76f155ced4ddcb4097134ff3c332f>
    <TaxCatchAll xmlns="dba31755-6864-4b8c-9e87-d0ce55a9ddc2" xsi:nil="true"/>
  </documentManagement>
</p:properties>
</file>

<file path=customXml/itemProps1.xml><?xml version="1.0" encoding="utf-8"?>
<ds:datastoreItem xmlns:ds="http://schemas.openxmlformats.org/officeDocument/2006/customXml" ds:itemID="{F073FF66-6C95-46EB-BF6C-6F98EC3DCD71}"/>
</file>

<file path=customXml/itemProps2.xml><?xml version="1.0" encoding="utf-8"?>
<ds:datastoreItem xmlns:ds="http://schemas.openxmlformats.org/officeDocument/2006/customXml" ds:itemID="{6667BEAA-250B-4959-B7ED-C3EF8768826D}">
  <ds:schemaRefs>
    <ds:schemaRef ds:uri="http://schemas.microsoft.com/sharepoint/v3/contenttype/forms"/>
  </ds:schemaRefs>
</ds:datastoreItem>
</file>

<file path=customXml/itemProps3.xml><?xml version="1.0" encoding="utf-8"?>
<ds:datastoreItem xmlns:ds="http://schemas.openxmlformats.org/officeDocument/2006/customXml" ds:itemID="{21C10B33-FFD8-433E-97F1-39063791B0F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ENISA16_9_template-EV</Template>
  <TotalTime>1882</TotalTime>
  <Words>1570</Words>
  <Application>Microsoft Office PowerPoint</Application>
  <PresentationFormat>Widescreen</PresentationFormat>
  <Paragraphs>178</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Segoe UI Emoji</vt:lpstr>
      <vt:lpstr>Motiv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 What?</vt:lpstr>
      <vt:lpstr>EUDI Wallet certification objectives</vt:lpstr>
      <vt:lpstr>EUDI Wallet certification challenges</vt:lpstr>
      <vt:lpstr>Parts of a wallet solution The mobile application case</vt:lpstr>
      <vt:lpstr>Wallet, wallet provider,    eID means eID scheme, PID provider</vt:lpstr>
      <vt:lpstr>The path forward</vt:lpstr>
      <vt:lpstr>Thank you for your attention</vt:lpstr>
    </vt:vector>
  </TitlesOfParts>
  <Company>ENISA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Vetillard</dc:creator>
  <cp:lastModifiedBy>Eric Vetillard</cp:lastModifiedBy>
  <cp:revision>16</cp:revision>
  <dcterms:created xsi:type="dcterms:W3CDTF">2025-10-08T09:06:22Z</dcterms:created>
  <dcterms:modified xsi:type="dcterms:W3CDTF">2025-10-14T20:54:35Z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0x010100485D6B3C6E37A54E8C32452C1A24B578</vt:lpwstr>
  </property>
</Properties>
</file>